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56" r:id="rId2"/>
    <p:sldId id="267" r:id="rId3"/>
    <p:sldId id="268" r:id="rId4"/>
    <p:sldId id="628" r:id="rId5"/>
    <p:sldId id="656" r:id="rId6"/>
    <p:sldId id="726" r:id="rId7"/>
    <p:sldId id="716" r:id="rId8"/>
    <p:sldId id="727" r:id="rId9"/>
    <p:sldId id="728" r:id="rId10"/>
    <p:sldId id="708" r:id="rId11"/>
    <p:sldId id="729" r:id="rId12"/>
    <p:sldId id="730" r:id="rId13"/>
    <p:sldId id="731" r:id="rId14"/>
    <p:sldId id="707" r:id="rId15"/>
    <p:sldId id="722" r:id="rId16"/>
    <p:sldId id="723" r:id="rId17"/>
    <p:sldId id="724" r:id="rId18"/>
    <p:sldId id="672" r:id="rId19"/>
    <p:sldId id="6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9494"/>
    <a:srgbClr val="BCDCF6"/>
    <a:srgbClr val="01B6EE"/>
    <a:srgbClr val="73C9DC"/>
    <a:srgbClr val="4E8FCD"/>
    <a:srgbClr val="008BD2"/>
    <a:srgbClr val="0F428C"/>
    <a:srgbClr val="FAD0CF"/>
    <a:srgbClr val="01B6ED"/>
    <a:srgbClr val="008C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324" autoAdjust="0"/>
    <p:restoredTop sz="85206" autoAdjust="0"/>
  </p:normalViewPr>
  <p:slideViewPr>
    <p:cSldViewPr snapToGrid="0" snapToObjects="1">
      <p:cViewPr varScale="1">
        <p:scale>
          <a:sx n="53" d="100"/>
          <a:sy n="53" d="100"/>
        </p:scale>
        <p:origin x="176" y="856"/>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87" d="100"/>
          <a:sy n="87" d="100"/>
        </p:scale>
        <p:origin x="2696"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02C166-8C0A-D5F5-4068-8A8BC56F76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KR"/>
          </a:p>
        </p:txBody>
      </p:sp>
      <p:sp>
        <p:nvSpPr>
          <p:cNvPr id="3" name="Date Placeholder 2">
            <a:extLst>
              <a:ext uri="{FF2B5EF4-FFF2-40B4-BE49-F238E27FC236}">
                <a16:creationId xmlns:a16="http://schemas.microsoft.com/office/drawing/2014/main" id="{5DFA9348-8D07-45BE-F46E-90B3924D29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96FCE7-95A2-B04F-96F3-1F517A8038A1}" type="datetimeFigureOut">
              <a:rPr lang="en-KR" smtClean="0"/>
              <a:t>11/3/23</a:t>
            </a:fld>
            <a:endParaRPr lang="en-KR"/>
          </a:p>
        </p:txBody>
      </p:sp>
      <p:sp>
        <p:nvSpPr>
          <p:cNvPr id="4" name="Footer Placeholder 3">
            <a:extLst>
              <a:ext uri="{FF2B5EF4-FFF2-40B4-BE49-F238E27FC236}">
                <a16:creationId xmlns:a16="http://schemas.microsoft.com/office/drawing/2014/main" id="{F67A7609-79AE-DF28-445C-0E096212FA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KR"/>
          </a:p>
        </p:txBody>
      </p:sp>
      <p:sp>
        <p:nvSpPr>
          <p:cNvPr id="5" name="Slide Number Placeholder 4">
            <a:extLst>
              <a:ext uri="{FF2B5EF4-FFF2-40B4-BE49-F238E27FC236}">
                <a16:creationId xmlns:a16="http://schemas.microsoft.com/office/drawing/2014/main" id="{7EC091CC-705C-6D42-8EA9-F7EA9FE20E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5C31B3-29A6-DE42-B9CD-F001CA004CDC}" type="slidenum">
              <a:rPr lang="en-KR" smtClean="0"/>
              <a:t>‹#›</a:t>
            </a:fld>
            <a:endParaRPr lang="en-KR"/>
          </a:p>
        </p:txBody>
      </p:sp>
    </p:spTree>
    <p:extLst>
      <p:ext uri="{BB962C8B-B14F-4D97-AF65-F5344CB8AC3E}">
        <p14:creationId xmlns:p14="http://schemas.microsoft.com/office/powerpoint/2010/main" val="1531947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7676B2-F1D5-7C42-8690-5E1FEA9EA7C8}" type="datetimeFigureOut">
              <a:rPr lang="en-US" smtClean="0"/>
              <a:t>11/3/23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8423EB-90F0-F342-8499-59A73EFCEEBA}" type="slidenum">
              <a:rPr lang="en-US" smtClean="0"/>
              <a:t>‹#›</a:t>
            </a:fld>
            <a:endParaRPr lang="en-US"/>
          </a:p>
        </p:txBody>
      </p:sp>
    </p:spTree>
    <p:extLst>
      <p:ext uri="{BB962C8B-B14F-4D97-AF65-F5344CB8AC3E}">
        <p14:creationId xmlns:p14="http://schemas.microsoft.com/office/powerpoint/2010/main" val="2401653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E899F0-DB6A-1B4E-BF39-7DB3DE553B54}"/>
              </a:ext>
            </a:extLst>
          </p:cNvPr>
          <p:cNvPicPr>
            <a:picLocks noChangeAspect="1"/>
          </p:cNvPicPr>
          <p:nvPr userDrawn="1"/>
        </p:nvPicPr>
        <p:blipFill>
          <a:blip r:embed="rId2"/>
          <a:srcRect/>
          <a:stretch/>
        </p:blipFill>
        <p:spPr>
          <a:xfrm>
            <a:off x="-10391" y="10391"/>
            <a:ext cx="12192000" cy="6858000"/>
          </a:xfrm>
          <a:prstGeom prst="rect">
            <a:avLst/>
          </a:prstGeom>
        </p:spPr>
      </p:pic>
      <p:sp>
        <p:nvSpPr>
          <p:cNvPr id="2" name="Title 1">
            <a:extLst>
              <a:ext uri="{FF2B5EF4-FFF2-40B4-BE49-F238E27FC236}">
                <a16:creationId xmlns:a16="http://schemas.microsoft.com/office/drawing/2014/main" id="{CD4FF6FC-D161-384D-B0E1-64885323B8C2}"/>
              </a:ext>
            </a:extLst>
          </p:cNvPr>
          <p:cNvSpPr>
            <a:spLocks noGrp="1"/>
          </p:cNvSpPr>
          <p:nvPr>
            <p:ph type="ctrTitle" hasCustomPrompt="1"/>
          </p:nvPr>
        </p:nvSpPr>
        <p:spPr>
          <a:xfrm>
            <a:off x="1524000" y="1870362"/>
            <a:ext cx="9144000" cy="976746"/>
          </a:xfrm>
        </p:spPr>
        <p:txBody>
          <a:bodyPr anchor="b">
            <a:normAutofit/>
          </a:bodyPr>
          <a:lstStyle>
            <a:lvl1pPr algn="ctr">
              <a:defRPr sz="5400" b="1">
                <a:solidFill>
                  <a:schemeClr val="tx2"/>
                </a:solidFill>
              </a:defRPr>
            </a:lvl1pPr>
          </a:lstStyle>
          <a:p>
            <a:r>
              <a:rPr lang="en-US" dirty="0"/>
              <a:t>Title slide/headline</a:t>
            </a:r>
          </a:p>
        </p:txBody>
      </p:sp>
      <p:sp>
        <p:nvSpPr>
          <p:cNvPr id="3" name="Subtitle 2">
            <a:extLst>
              <a:ext uri="{FF2B5EF4-FFF2-40B4-BE49-F238E27FC236}">
                <a16:creationId xmlns:a16="http://schemas.microsoft.com/office/drawing/2014/main" id="{ED5FA61A-BA8F-434D-A3E1-25F4A98AE22C}"/>
              </a:ext>
            </a:extLst>
          </p:cNvPr>
          <p:cNvSpPr>
            <a:spLocks noGrp="1"/>
          </p:cNvSpPr>
          <p:nvPr>
            <p:ph type="subTitle" idx="1" hasCustomPrompt="1"/>
          </p:nvPr>
        </p:nvSpPr>
        <p:spPr>
          <a:xfrm>
            <a:off x="1524000" y="4312227"/>
            <a:ext cx="9144000" cy="1301496"/>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is the sub-line </a:t>
            </a:r>
            <a:br>
              <a:rPr lang="en-US" dirty="0"/>
            </a:br>
            <a:r>
              <a:rPr lang="en-US" dirty="0"/>
              <a:t>Project name | Date</a:t>
            </a:r>
          </a:p>
        </p:txBody>
      </p:sp>
      <p:sp>
        <p:nvSpPr>
          <p:cNvPr id="22" name="Text Placeholder 21">
            <a:extLst>
              <a:ext uri="{FF2B5EF4-FFF2-40B4-BE49-F238E27FC236}">
                <a16:creationId xmlns:a16="http://schemas.microsoft.com/office/drawing/2014/main" id="{CD69D2CF-5E26-6B4D-A34F-E5D93F86E563}"/>
              </a:ext>
            </a:extLst>
          </p:cNvPr>
          <p:cNvSpPr>
            <a:spLocks noGrp="1"/>
          </p:cNvSpPr>
          <p:nvPr>
            <p:ph type="body" sz="quarter" idx="10" hasCustomPrompt="1"/>
          </p:nvPr>
        </p:nvSpPr>
        <p:spPr>
          <a:xfrm>
            <a:off x="1524000" y="2930525"/>
            <a:ext cx="9144000" cy="498475"/>
          </a:xfrm>
        </p:spPr>
        <p:txBody>
          <a:bodyPr>
            <a:normAutofit/>
          </a:bodyPr>
          <a:lstStyle>
            <a:lvl1pPr marL="0" indent="0" algn="ctr">
              <a:buNone/>
              <a:defRPr sz="2000" b="1">
                <a:solidFill>
                  <a:schemeClr val="bg1">
                    <a:lumMod val="50000"/>
                  </a:schemeClr>
                </a:solidFill>
              </a:defRPr>
            </a:lvl1pPr>
          </a:lstStyle>
          <a:p>
            <a:pPr algn="ctr"/>
            <a:r>
              <a:rPr lang="en-US" dirty="0">
                <a:solidFill>
                  <a:schemeClr val="bg1">
                    <a:lumMod val="50000"/>
                  </a:schemeClr>
                </a:solidFill>
              </a:rPr>
              <a:t>with </a:t>
            </a:r>
            <a:r>
              <a:rPr lang="en-US" dirty="0" err="1">
                <a:solidFill>
                  <a:schemeClr val="bg1">
                    <a:lumMod val="50000"/>
                  </a:schemeClr>
                </a:solidFill>
              </a:rPr>
              <a:t>colour</a:t>
            </a:r>
            <a:r>
              <a:rPr lang="en-US" dirty="0">
                <a:solidFill>
                  <a:schemeClr val="bg1">
                    <a:lumMod val="50000"/>
                  </a:schemeClr>
                </a:solidFill>
              </a:rPr>
              <a:t> MI key visual</a:t>
            </a:r>
            <a:endParaRPr lang="en-US" dirty="0"/>
          </a:p>
        </p:txBody>
      </p:sp>
      <p:pic>
        <p:nvPicPr>
          <p:cNvPr id="25" name="Picture 24">
            <a:extLst>
              <a:ext uri="{FF2B5EF4-FFF2-40B4-BE49-F238E27FC236}">
                <a16:creationId xmlns:a16="http://schemas.microsoft.com/office/drawing/2014/main" id="{C0CAA697-C9B4-7145-9898-2575838C0A23}"/>
              </a:ext>
            </a:extLst>
          </p:cNvPr>
          <p:cNvPicPr>
            <a:picLocks noChangeAspect="1"/>
          </p:cNvPicPr>
          <p:nvPr userDrawn="1"/>
        </p:nvPicPr>
        <p:blipFill>
          <a:blip r:embed="rId3"/>
          <a:stretch>
            <a:fillRect/>
          </a:stretch>
        </p:blipFill>
        <p:spPr>
          <a:xfrm>
            <a:off x="9723331" y="424517"/>
            <a:ext cx="2035954" cy="725055"/>
          </a:xfrm>
          <a:prstGeom prst="rect">
            <a:avLst/>
          </a:prstGeom>
        </p:spPr>
      </p:pic>
      <p:grpSp>
        <p:nvGrpSpPr>
          <p:cNvPr id="14" name="Group 13">
            <a:extLst>
              <a:ext uri="{FF2B5EF4-FFF2-40B4-BE49-F238E27FC236}">
                <a16:creationId xmlns:a16="http://schemas.microsoft.com/office/drawing/2014/main" id="{6C7E23A4-23E2-E943-8BDE-16A2AAFDCF02}"/>
              </a:ext>
            </a:extLst>
          </p:cNvPr>
          <p:cNvGrpSpPr/>
          <p:nvPr userDrawn="1"/>
        </p:nvGrpSpPr>
        <p:grpSpPr>
          <a:xfrm>
            <a:off x="5424917" y="3799886"/>
            <a:ext cx="1347954" cy="141454"/>
            <a:chOff x="5424917" y="3799886"/>
            <a:chExt cx="1347954" cy="141454"/>
          </a:xfrm>
        </p:grpSpPr>
        <p:sp>
          <p:nvSpPr>
            <p:cNvPr id="15" name="Oval 14">
              <a:extLst>
                <a:ext uri="{FF2B5EF4-FFF2-40B4-BE49-F238E27FC236}">
                  <a16:creationId xmlns:a16="http://schemas.microsoft.com/office/drawing/2014/main" id="{B3FC9594-83F6-D144-9E4D-7EB49F8B3CB1}"/>
                </a:ext>
              </a:extLst>
            </p:cNvPr>
            <p:cNvSpPr/>
            <p:nvPr/>
          </p:nvSpPr>
          <p:spPr>
            <a:xfrm>
              <a:off x="6631417" y="3799886"/>
              <a:ext cx="141454" cy="141454"/>
            </a:xfrm>
            <a:prstGeom prst="ellipse">
              <a:avLst/>
            </a:prstGeom>
            <a:solidFill>
              <a:srgbClr val="BCD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CDCF6"/>
                </a:solidFill>
              </a:endParaRPr>
            </a:p>
          </p:txBody>
        </p:sp>
        <p:sp>
          <p:nvSpPr>
            <p:cNvPr id="16" name="Oval 15">
              <a:extLst>
                <a:ext uri="{FF2B5EF4-FFF2-40B4-BE49-F238E27FC236}">
                  <a16:creationId xmlns:a16="http://schemas.microsoft.com/office/drawing/2014/main" id="{3C8D79A1-6A6D-D747-990B-3B515C94B794}"/>
                </a:ext>
              </a:extLst>
            </p:cNvPr>
            <p:cNvSpPr/>
            <p:nvPr/>
          </p:nvSpPr>
          <p:spPr>
            <a:xfrm>
              <a:off x="6390117" y="3799886"/>
              <a:ext cx="141454" cy="141454"/>
            </a:xfrm>
            <a:prstGeom prst="ellipse">
              <a:avLst/>
            </a:prstGeom>
            <a:solidFill>
              <a:srgbClr val="4E8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CDCF6"/>
                </a:solidFill>
              </a:endParaRPr>
            </a:p>
          </p:txBody>
        </p:sp>
        <p:sp>
          <p:nvSpPr>
            <p:cNvPr id="17" name="Oval 16">
              <a:extLst>
                <a:ext uri="{FF2B5EF4-FFF2-40B4-BE49-F238E27FC236}">
                  <a16:creationId xmlns:a16="http://schemas.microsoft.com/office/drawing/2014/main" id="{1B2BAB8F-8508-6F4B-BDA8-B199223F9048}"/>
                </a:ext>
              </a:extLst>
            </p:cNvPr>
            <p:cNvSpPr/>
            <p:nvPr/>
          </p:nvSpPr>
          <p:spPr>
            <a:xfrm>
              <a:off x="6148817" y="3799886"/>
              <a:ext cx="141454" cy="141454"/>
            </a:xfrm>
            <a:prstGeom prst="ellipse">
              <a:avLst/>
            </a:prstGeom>
            <a:solidFill>
              <a:srgbClr val="73C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CDCF6"/>
                </a:solidFill>
              </a:endParaRPr>
            </a:p>
          </p:txBody>
        </p:sp>
        <p:sp>
          <p:nvSpPr>
            <p:cNvPr id="18" name="Oval 17">
              <a:extLst>
                <a:ext uri="{FF2B5EF4-FFF2-40B4-BE49-F238E27FC236}">
                  <a16:creationId xmlns:a16="http://schemas.microsoft.com/office/drawing/2014/main" id="{BE2024D1-659B-F64F-87EF-FF55401933BB}"/>
                </a:ext>
              </a:extLst>
            </p:cNvPr>
            <p:cNvSpPr/>
            <p:nvPr/>
          </p:nvSpPr>
          <p:spPr>
            <a:xfrm>
              <a:off x="5907517" y="3799886"/>
              <a:ext cx="141454" cy="141454"/>
            </a:xfrm>
            <a:prstGeom prst="ellipse">
              <a:avLst/>
            </a:prstGeom>
            <a:solidFill>
              <a:srgbClr val="008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CDCF6"/>
                </a:solidFill>
              </a:endParaRPr>
            </a:p>
          </p:txBody>
        </p:sp>
        <p:sp>
          <p:nvSpPr>
            <p:cNvPr id="19" name="Oval 18">
              <a:extLst>
                <a:ext uri="{FF2B5EF4-FFF2-40B4-BE49-F238E27FC236}">
                  <a16:creationId xmlns:a16="http://schemas.microsoft.com/office/drawing/2014/main" id="{F7480A29-100A-884B-8E20-4ED5E01F1BF2}"/>
                </a:ext>
              </a:extLst>
            </p:cNvPr>
            <p:cNvSpPr/>
            <p:nvPr/>
          </p:nvSpPr>
          <p:spPr>
            <a:xfrm>
              <a:off x="5666217" y="3799886"/>
              <a:ext cx="141454" cy="141454"/>
            </a:xfrm>
            <a:prstGeom prst="ellipse">
              <a:avLst/>
            </a:prstGeom>
            <a:solidFill>
              <a:srgbClr val="4E8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CDCF6"/>
                </a:solidFill>
              </a:endParaRPr>
            </a:p>
          </p:txBody>
        </p:sp>
        <p:sp>
          <p:nvSpPr>
            <p:cNvPr id="20" name="Oval 19">
              <a:extLst>
                <a:ext uri="{FF2B5EF4-FFF2-40B4-BE49-F238E27FC236}">
                  <a16:creationId xmlns:a16="http://schemas.microsoft.com/office/drawing/2014/main" id="{39D5184E-BB8D-E146-A6D6-5ACCC4467DB9}"/>
                </a:ext>
              </a:extLst>
            </p:cNvPr>
            <p:cNvSpPr/>
            <p:nvPr/>
          </p:nvSpPr>
          <p:spPr>
            <a:xfrm>
              <a:off x="5424917" y="3799886"/>
              <a:ext cx="141454" cy="141454"/>
            </a:xfrm>
            <a:prstGeom prst="ellipse">
              <a:avLst/>
            </a:prstGeom>
            <a:solidFill>
              <a:srgbClr val="01B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CDCF6"/>
                </a:solidFill>
              </a:endParaRPr>
            </a:p>
          </p:txBody>
        </p:sp>
      </p:grpSp>
    </p:spTree>
    <p:extLst>
      <p:ext uri="{BB962C8B-B14F-4D97-AF65-F5344CB8AC3E}">
        <p14:creationId xmlns:p14="http://schemas.microsoft.com/office/powerpoint/2010/main" val="2334691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EF0CB3-0DE0-C84C-9A4E-CA03BC2029F5}"/>
              </a:ext>
            </a:extLst>
          </p:cNvPr>
          <p:cNvSpPr/>
          <p:nvPr userDrawn="1"/>
        </p:nvSpPr>
        <p:spPr>
          <a:xfrm>
            <a:off x="6111279" y="1110407"/>
            <a:ext cx="5050420" cy="2500131"/>
          </a:xfrm>
          <a:prstGeom prst="rect">
            <a:avLst/>
          </a:prstGeom>
          <a:solidFill>
            <a:srgbClr val="4E8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07BEA52-9F13-594B-850F-DF911FC9AD9A}"/>
              </a:ext>
            </a:extLst>
          </p:cNvPr>
          <p:cNvSpPr/>
          <p:nvPr userDrawn="1"/>
        </p:nvSpPr>
        <p:spPr>
          <a:xfrm>
            <a:off x="1060859" y="3597954"/>
            <a:ext cx="5050420" cy="2500131"/>
          </a:xfrm>
          <a:prstGeom prst="rect">
            <a:avLst/>
          </a:prstGeom>
          <a:solidFill>
            <a:srgbClr val="73C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96ADE11-361E-FB49-8D2F-DE354983F7AC}"/>
              </a:ext>
            </a:extLst>
          </p:cNvPr>
          <p:cNvPicPr>
            <a:picLocks noChangeAspect="1"/>
          </p:cNvPicPr>
          <p:nvPr userDrawn="1"/>
        </p:nvPicPr>
        <p:blipFill>
          <a:blip r:embed="rId2"/>
          <a:stretch>
            <a:fillRect/>
          </a:stretch>
        </p:blipFill>
        <p:spPr>
          <a:xfrm>
            <a:off x="10274615" y="436093"/>
            <a:ext cx="1473094" cy="524606"/>
          </a:xfrm>
          <a:prstGeom prst="rect">
            <a:avLst/>
          </a:prstGeom>
        </p:spPr>
      </p:pic>
      <p:sp>
        <p:nvSpPr>
          <p:cNvPr id="14" name="Text Placeholder 3">
            <a:extLst>
              <a:ext uri="{FF2B5EF4-FFF2-40B4-BE49-F238E27FC236}">
                <a16:creationId xmlns:a16="http://schemas.microsoft.com/office/drawing/2014/main" id="{8E41D2E8-5FCE-704C-A6EC-97ACED2108E9}"/>
              </a:ext>
            </a:extLst>
          </p:cNvPr>
          <p:cNvSpPr>
            <a:spLocks noGrp="1"/>
          </p:cNvSpPr>
          <p:nvPr>
            <p:ph type="body" sz="half" idx="2"/>
          </p:nvPr>
        </p:nvSpPr>
        <p:spPr>
          <a:xfrm>
            <a:off x="6535684" y="1473347"/>
            <a:ext cx="4201610" cy="1781797"/>
          </a:xfrm>
        </p:spPr>
        <p:txBody>
          <a:bodyPr/>
          <a:lstStyle>
            <a:lvl1pPr marL="0" indent="0" algn="ctr">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3" name="Text Placeholder 3">
            <a:extLst>
              <a:ext uri="{FF2B5EF4-FFF2-40B4-BE49-F238E27FC236}">
                <a16:creationId xmlns:a16="http://schemas.microsoft.com/office/drawing/2014/main" id="{6C5A7C57-9811-E340-8A05-15A5C279AC9C}"/>
              </a:ext>
            </a:extLst>
          </p:cNvPr>
          <p:cNvSpPr>
            <a:spLocks noGrp="1"/>
          </p:cNvSpPr>
          <p:nvPr>
            <p:ph type="body" sz="half" idx="13"/>
          </p:nvPr>
        </p:nvSpPr>
        <p:spPr>
          <a:xfrm>
            <a:off x="1471817" y="3965796"/>
            <a:ext cx="4201610" cy="1781797"/>
          </a:xfrm>
        </p:spPr>
        <p:txBody>
          <a:bodyPr/>
          <a:lstStyle>
            <a:lvl1pPr marL="0" indent="0" algn="ctr">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Picture Placeholder 2">
            <a:extLst>
              <a:ext uri="{FF2B5EF4-FFF2-40B4-BE49-F238E27FC236}">
                <a16:creationId xmlns:a16="http://schemas.microsoft.com/office/drawing/2014/main" id="{1127E308-AAEF-CF4B-AB67-1B4F1EF901CE}"/>
              </a:ext>
            </a:extLst>
          </p:cNvPr>
          <p:cNvSpPr>
            <a:spLocks noGrp="1"/>
          </p:cNvSpPr>
          <p:nvPr>
            <p:ph type="pic" sz="quarter" idx="14"/>
          </p:nvPr>
        </p:nvSpPr>
        <p:spPr>
          <a:xfrm>
            <a:off x="1060859" y="1110407"/>
            <a:ext cx="5050420" cy="2479994"/>
          </a:xfrm>
        </p:spPr>
        <p:txBody>
          <a:bodyPr/>
          <a:lstStyle>
            <a:lvl1pPr marL="0" indent="0" algn="ctr">
              <a:buNone/>
              <a:defRPr/>
            </a:lvl1pPr>
          </a:lstStyle>
          <a:p>
            <a:endParaRPr lang="en-US" dirty="0"/>
          </a:p>
        </p:txBody>
      </p:sp>
      <p:sp>
        <p:nvSpPr>
          <p:cNvPr id="18" name="Picture Placeholder 2">
            <a:extLst>
              <a:ext uri="{FF2B5EF4-FFF2-40B4-BE49-F238E27FC236}">
                <a16:creationId xmlns:a16="http://schemas.microsoft.com/office/drawing/2014/main" id="{2A178B35-AC64-A640-BE34-8D74BAFF91C5}"/>
              </a:ext>
            </a:extLst>
          </p:cNvPr>
          <p:cNvSpPr>
            <a:spLocks noGrp="1"/>
          </p:cNvSpPr>
          <p:nvPr>
            <p:ph type="pic" sz="quarter" idx="15"/>
          </p:nvPr>
        </p:nvSpPr>
        <p:spPr>
          <a:xfrm>
            <a:off x="6111279" y="3597954"/>
            <a:ext cx="5050420" cy="2479994"/>
          </a:xfrm>
        </p:spPr>
        <p:txBody>
          <a:bodyPr/>
          <a:lstStyle>
            <a:lvl1pPr marL="0" indent="0" algn="ctr">
              <a:buNone/>
              <a:defRPr/>
            </a:lvl1pPr>
          </a:lstStyle>
          <a:p>
            <a:endParaRPr lang="en-US" dirty="0"/>
          </a:p>
        </p:txBody>
      </p:sp>
      <p:sp>
        <p:nvSpPr>
          <p:cNvPr id="26" name="Date Placeholder 3">
            <a:extLst>
              <a:ext uri="{FF2B5EF4-FFF2-40B4-BE49-F238E27FC236}">
                <a16:creationId xmlns:a16="http://schemas.microsoft.com/office/drawing/2014/main" id="{8A36B2F6-5BAF-054B-9D2D-E5B5BB887CAD}"/>
              </a:ext>
            </a:extLst>
          </p:cNvPr>
          <p:cNvSpPr>
            <a:spLocks noGrp="1"/>
          </p:cNvSpPr>
          <p:nvPr>
            <p:ph type="dt" sz="half" idx="10"/>
          </p:nvPr>
        </p:nvSpPr>
        <p:spPr>
          <a:xfrm>
            <a:off x="8743950" y="6188675"/>
            <a:ext cx="1266220" cy="365125"/>
          </a:xfrm>
        </p:spPr>
        <p:txBody>
          <a:bodyPr/>
          <a:lstStyle>
            <a:lvl1pPr algn="ctr">
              <a:defRPr/>
            </a:lvl1pPr>
          </a:lstStyle>
          <a:p>
            <a:fld id="{D65460C0-EAAC-224C-BF9C-B28038AF74D0}" type="datetime3">
              <a:rPr lang="en-US" smtClean="0"/>
              <a:pPr/>
              <a:t>3 November 2023</a:t>
            </a:fld>
            <a:endParaRPr lang="en-US" dirty="0"/>
          </a:p>
        </p:txBody>
      </p:sp>
      <p:sp>
        <p:nvSpPr>
          <p:cNvPr id="27" name="Footer Placeholder 4">
            <a:extLst>
              <a:ext uri="{FF2B5EF4-FFF2-40B4-BE49-F238E27FC236}">
                <a16:creationId xmlns:a16="http://schemas.microsoft.com/office/drawing/2014/main" id="{B53BE3F0-91CC-0843-AD5C-40BEB3847274}"/>
              </a:ext>
            </a:extLst>
          </p:cNvPr>
          <p:cNvSpPr>
            <a:spLocks noGrp="1"/>
          </p:cNvSpPr>
          <p:nvPr>
            <p:ph type="ftr" sz="quarter" idx="11"/>
          </p:nvPr>
        </p:nvSpPr>
        <p:spPr>
          <a:xfrm>
            <a:off x="10019334" y="6188675"/>
            <a:ext cx="1892461" cy="365125"/>
          </a:xfrm>
        </p:spPr>
        <p:txBody>
          <a:bodyPr/>
          <a:lstStyle/>
          <a:p>
            <a:pPr algn="l"/>
            <a:r>
              <a:rPr lang="en-US" dirty="0"/>
              <a:t>Title of the presentation</a:t>
            </a:r>
          </a:p>
        </p:txBody>
      </p:sp>
      <p:sp>
        <p:nvSpPr>
          <p:cNvPr id="28" name="Slide Number Placeholder 5">
            <a:extLst>
              <a:ext uri="{FF2B5EF4-FFF2-40B4-BE49-F238E27FC236}">
                <a16:creationId xmlns:a16="http://schemas.microsoft.com/office/drawing/2014/main" id="{84BC849F-DA56-9E4D-817A-FFA6F412DB53}"/>
              </a:ext>
            </a:extLst>
          </p:cNvPr>
          <p:cNvSpPr>
            <a:spLocks noGrp="1"/>
          </p:cNvSpPr>
          <p:nvPr>
            <p:ph type="sldNum" sz="quarter" idx="12"/>
          </p:nvPr>
        </p:nvSpPr>
        <p:spPr>
          <a:xfrm>
            <a:off x="7729539" y="6188675"/>
            <a:ext cx="1002204" cy="365125"/>
          </a:xfrm>
        </p:spPr>
        <p:txBody>
          <a:bodyPr/>
          <a:lstStyle>
            <a:lvl1pPr>
              <a:defRPr>
                <a:solidFill>
                  <a:schemeClr val="accent1">
                    <a:lumMod val="75000"/>
                  </a:schemeClr>
                </a:solidFill>
              </a:defRPr>
            </a:lvl1pPr>
          </a:lstStyle>
          <a:p>
            <a:r>
              <a:rPr lang="th-TH" dirty="0"/>
              <a:t> </a:t>
            </a:r>
            <a:r>
              <a:rPr lang="en-US" dirty="0"/>
              <a:t>page </a:t>
            </a:r>
            <a:fld id="{EEDE5E84-8F4A-6B40-BE6C-6DAF3A79CE75}" type="slidenum">
              <a:rPr lang="en-US" smtClean="0"/>
              <a:pPr/>
              <a:t>‹#›</a:t>
            </a:fld>
            <a:endParaRPr lang="en-US" dirty="0"/>
          </a:p>
        </p:txBody>
      </p:sp>
      <p:pic>
        <p:nvPicPr>
          <p:cNvPr id="19" name="Picture 18">
            <a:extLst>
              <a:ext uri="{FF2B5EF4-FFF2-40B4-BE49-F238E27FC236}">
                <a16:creationId xmlns:a16="http://schemas.microsoft.com/office/drawing/2014/main" id="{F2B6C00D-4CF9-674C-8BDA-A77A06BA5BDB}"/>
              </a:ext>
            </a:extLst>
          </p:cNvPr>
          <p:cNvPicPr>
            <a:picLocks noChangeAspect="1"/>
          </p:cNvPicPr>
          <p:nvPr userDrawn="1"/>
        </p:nvPicPr>
        <p:blipFill>
          <a:blip r:embed="rId3"/>
          <a:srcRect/>
          <a:stretch/>
        </p:blipFill>
        <p:spPr>
          <a:xfrm>
            <a:off x="-10391" y="10391"/>
            <a:ext cx="12192000" cy="6858000"/>
          </a:xfrm>
          <a:prstGeom prst="rect">
            <a:avLst/>
          </a:prstGeom>
        </p:spPr>
      </p:pic>
    </p:spTree>
    <p:extLst>
      <p:ext uri="{BB962C8B-B14F-4D97-AF65-F5344CB8AC3E}">
        <p14:creationId xmlns:p14="http://schemas.microsoft.com/office/powerpoint/2010/main" val="59754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6_Title and Conten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566560FD-3880-0E49-BC4C-247C8EE712E7}"/>
              </a:ext>
            </a:extLst>
          </p:cNvPr>
          <p:cNvSpPr>
            <a:spLocks noGrp="1"/>
          </p:cNvSpPr>
          <p:nvPr>
            <p:ph type="pic" idx="13"/>
          </p:nvPr>
        </p:nvSpPr>
        <p:spPr>
          <a:xfrm>
            <a:off x="799447" y="1368775"/>
            <a:ext cx="5659624" cy="4112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1" name="Picture 10">
            <a:extLst>
              <a:ext uri="{FF2B5EF4-FFF2-40B4-BE49-F238E27FC236}">
                <a16:creationId xmlns:a16="http://schemas.microsoft.com/office/drawing/2014/main" id="{72CCC6C7-C0C3-F649-8348-74854ADC7FAA}"/>
              </a:ext>
            </a:extLst>
          </p:cNvPr>
          <p:cNvPicPr>
            <a:picLocks noChangeAspect="1"/>
          </p:cNvPicPr>
          <p:nvPr userDrawn="1"/>
        </p:nvPicPr>
        <p:blipFill>
          <a:blip r:embed="rId2"/>
          <a:srcRect/>
          <a:stretch/>
        </p:blipFill>
        <p:spPr>
          <a:xfrm>
            <a:off x="-10391" y="10391"/>
            <a:ext cx="12192000" cy="6858000"/>
          </a:xfrm>
          <a:prstGeom prst="rect">
            <a:avLst/>
          </a:prstGeom>
        </p:spPr>
      </p:pic>
      <p:sp>
        <p:nvSpPr>
          <p:cNvPr id="2" name="Title 1">
            <a:extLst>
              <a:ext uri="{FF2B5EF4-FFF2-40B4-BE49-F238E27FC236}">
                <a16:creationId xmlns:a16="http://schemas.microsoft.com/office/drawing/2014/main" id="{B889D8F2-2406-E340-957B-713C6162016A}"/>
              </a:ext>
            </a:extLst>
          </p:cNvPr>
          <p:cNvSpPr>
            <a:spLocks noGrp="1"/>
          </p:cNvSpPr>
          <p:nvPr>
            <p:ph type="title" hasCustomPrompt="1"/>
          </p:nvPr>
        </p:nvSpPr>
        <p:spPr>
          <a:xfrm>
            <a:off x="6750423" y="1396792"/>
            <a:ext cx="4622099" cy="1144701"/>
          </a:xfrm>
        </p:spPr>
        <p:txBody>
          <a:bodyPr>
            <a:noAutofit/>
          </a:bodyPr>
          <a:lstStyle>
            <a:lvl1pPr>
              <a:defRPr sz="2400" b="1">
                <a:solidFill>
                  <a:schemeClr val="tx2"/>
                </a:solidFill>
              </a:defRPr>
            </a:lvl1pPr>
          </a:lstStyle>
          <a:p>
            <a:r>
              <a:rPr lang="en-US" dirty="0"/>
              <a:t>Text slide with one photo,</a:t>
            </a:r>
            <a:br>
              <a:rPr lang="en-US" dirty="0"/>
            </a:br>
            <a:r>
              <a:rPr lang="en-US" dirty="0"/>
              <a:t>alternative</a:t>
            </a:r>
          </a:p>
        </p:txBody>
      </p:sp>
      <p:sp>
        <p:nvSpPr>
          <p:cNvPr id="3" name="Content Placeholder 2">
            <a:extLst>
              <a:ext uri="{FF2B5EF4-FFF2-40B4-BE49-F238E27FC236}">
                <a16:creationId xmlns:a16="http://schemas.microsoft.com/office/drawing/2014/main" id="{D7D2CB05-0C60-7240-B1B2-B38BFAE52152}"/>
              </a:ext>
            </a:extLst>
          </p:cNvPr>
          <p:cNvSpPr>
            <a:spLocks noGrp="1"/>
          </p:cNvSpPr>
          <p:nvPr>
            <p:ph idx="1"/>
          </p:nvPr>
        </p:nvSpPr>
        <p:spPr>
          <a:xfrm>
            <a:off x="6750423" y="2693826"/>
            <a:ext cx="4622100" cy="2767382"/>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7ACF8310-41B6-8941-8F29-4EB56B6511AB}"/>
              </a:ext>
            </a:extLst>
          </p:cNvPr>
          <p:cNvPicPr>
            <a:picLocks noChangeAspect="1"/>
          </p:cNvPicPr>
          <p:nvPr userDrawn="1"/>
        </p:nvPicPr>
        <p:blipFill>
          <a:blip r:embed="rId3"/>
          <a:stretch>
            <a:fillRect/>
          </a:stretch>
        </p:blipFill>
        <p:spPr>
          <a:xfrm>
            <a:off x="10274615" y="436093"/>
            <a:ext cx="1473094" cy="524606"/>
          </a:xfrm>
          <a:prstGeom prst="rect">
            <a:avLst/>
          </a:prstGeom>
        </p:spPr>
      </p:pic>
      <p:sp>
        <p:nvSpPr>
          <p:cNvPr id="10" name="Date Placeholder 3">
            <a:extLst>
              <a:ext uri="{FF2B5EF4-FFF2-40B4-BE49-F238E27FC236}">
                <a16:creationId xmlns:a16="http://schemas.microsoft.com/office/drawing/2014/main" id="{BE8FA0AC-4352-864E-9FC4-0E194DA82355}"/>
              </a:ext>
            </a:extLst>
          </p:cNvPr>
          <p:cNvSpPr>
            <a:spLocks noGrp="1"/>
          </p:cNvSpPr>
          <p:nvPr>
            <p:ph type="dt" sz="half" idx="10"/>
          </p:nvPr>
        </p:nvSpPr>
        <p:spPr>
          <a:xfrm>
            <a:off x="8743950" y="6188675"/>
            <a:ext cx="1266220" cy="365125"/>
          </a:xfrm>
        </p:spPr>
        <p:txBody>
          <a:bodyPr/>
          <a:lstStyle>
            <a:lvl1pPr algn="ctr">
              <a:defRPr/>
            </a:lvl1pPr>
          </a:lstStyle>
          <a:p>
            <a:fld id="{D65460C0-EAAC-224C-BF9C-B28038AF74D0}" type="datetime3">
              <a:rPr lang="en-US" smtClean="0"/>
              <a:pPr/>
              <a:t>3 November 2023</a:t>
            </a:fld>
            <a:endParaRPr lang="en-US" dirty="0"/>
          </a:p>
        </p:txBody>
      </p:sp>
      <p:sp>
        <p:nvSpPr>
          <p:cNvPr id="14" name="Footer Placeholder 4">
            <a:extLst>
              <a:ext uri="{FF2B5EF4-FFF2-40B4-BE49-F238E27FC236}">
                <a16:creationId xmlns:a16="http://schemas.microsoft.com/office/drawing/2014/main" id="{6D85015A-8FD4-7544-8C70-CDA09487D30C}"/>
              </a:ext>
            </a:extLst>
          </p:cNvPr>
          <p:cNvSpPr>
            <a:spLocks noGrp="1"/>
          </p:cNvSpPr>
          <p:nvPr>
            <p:ph type="ftr" sz="quarter" idx="11"/>
          </p:nvPr>
        </p:nvSpPr>
        <p:spPr>
          <a:xfrm>
            <a:off x="10019334" y="6188675"/>
            <a:ext cx="1892461" cy="365125"/>
          </a:xfrm>
        </p:spPr>
        <p:txBody>
          <a:bodyPr/>
          <a:lstStyle/>
          <a:p>
            <a:pPr algn="l"/>
            <a:r>
              <a:rPr lang="en-US" dirty="0"/>
              <a:t>Title of the presentation</a:t>
            </a:r>
          </a:p>
        </p:txBody>
      </p:sp>
      <p:sp>
        <p:nvSpPr>
          <p:cNvPr id="15" name="Slide Number Placeholder 5">
            <a:extLst>
              <a:ext uri="{FF2B5EF4-FFF2-40B4-BE49-F238E27FC236}">
                <a16:creationId xmlns:a16="http://schemas.microsoft.com/office/drawing/2014/main" id="{39072AF3-879A-014A-B657-2755441DECD8}"/>
              </a:ext>
            </a:extLst>
          </p:cNvPr>
          <p:cNvSpPr>
            <a:spLocks noGrp="1"/>
          </p:cNvSpPr>
          <p:nvPr>
            <p:ph type="sldNum" sz="quarter" idx="12"/>
          </p:nvPr>
        </p:nvSpPr>
        <p:spPr>
          <a:xfrm>
            <a:off x="7729539" y="6188675"/>
            <a:ext cx="1002204" cy="365125"/>
          </a:xfrm>
        </p:spPr>
        <p:txBody>
          <a:bodyPr/>
          <a:lstStyle>
            <a:lvl1pPr>
              <a:defRPr>
                <a:solidFill>
                  <a:schemeClr val="accent1">
                    <a:lumMod val="75000"/>
                  </a:schemeClr>
                </a:solidFill>
              </a:defRPr>
            </a:lvl1pPr>
          </a:lstStyle>
          <a:p>
            <a:r>
              <a:rPr lang="th-TH" dirty="0"/>
              <a:t> </a:t>
            </a:r>
            <a:r>
              <a:rPr lang="en-US" dirty="0"/>
              <a:t>page </a:t>
            </a:r>
            <a:fld id="{EEDE5E84-8F4A-6B40-BE6C-6DAF3A79CE75}" type="slidenum">
              <a:rPr lang="en-US" smtClean="0"/>
              <a:pPr/>
              <a:t>‹#›</a:t>
            </a:fld>
            <a:endParaRPr lang="en-US" dirty="0"/>
          </a:p>
        </p:txBody>
      </p:sp>
    </p:spTree>
    <p:extLst>
      <p:ext uri="{BB962C8B-B14F-4D97-AF65-F5344CB8AC3E}">
        <p14:creationId xmlns:p14="http://schemas.microsoft.com/office/powerpoint/2010/main" val="323983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7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CCC6C7-C0C3-F649-8348-74854ADC7FAA}"/>
              </a:ext>
            </a:extLst>
          </p:cNvPr>
          <p:cNvPicPr>
            <a:picLocks noChangeAspect="1"/>
          </p:cNvPicPr>
          <p:nvPr userDrawn="1"/>
        </p:nvPicPr>
        <p:blipFill>
          <a:blip r:embed="rId2"/>
          <a:srcRect/>
          <a:stretch/>
        </p:blipFill>
        <p:spPr>
          <a:xfrm>
            <a:off x="-10391" y="10391"/>
            <a:ext cx="12192000" cy="6858000"/>
          </a:xfrm>
          <a:prstGeom prst="rect">
            <a:avLst/>
          </a:prstGeom>
        </p:spPr>
      </p:pic>
      <p:sp>
        <p:nvSpPr>
          <p:cNvPr id="13" name="Picture Placeholder 2">
            <a:extLst>
              <a:ext uri="{FF2B5EF4-FFF2-40B4-BE49-F238E27FC236}">
                <a16:creationId xmlns:a16="http://schemas.microsoft.com/office/drawing/2014/main" id="{566560FD-3880-0E49-BC4C-247C8EE712E7}"/>
              </a:ext>
            </a:extLst>
          </p:cNvPr>
          <p:cNvSpPr>
            <a:spLocks noGrp="1"/>
          </p:cNvSpPr>
          <p:nvPr>
            <p:ph type="pic" idx="13"/>
          </p:nvPr>
        </p:nvSpPr>
        <p:spPr>
          <a:xfrm>
            <a:off x="430306" y="1368775"/>
            <a:ext cx="5665694" cy="22215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B889D8F2-2406-E340-957B-713C6162016A}"/>
              </a:ext>
            </a:extLst>
          </p:cNvPr>
          <p:cNvSpPr>
            <a:spLocks noGrp="1"/>
          </p:cNvSpPr>
          <p:nvPr>
            <p:ph type="title" hasCustomPrompt="1"/>
          </p:nvPr>
        </p:nvSpPr>
        <p:spPr>
          <a:xfrm>
            <a:off x="956585" y="3746744"/>
            <a:ext cx="10056556" cy="503393"/>
          </a:xfrm>
        </p:spPr>
        <p:txBody>
          <a:bodyPr>
            <a:noAutofit/>
          </a:bodyPr>
          <a:lstStyle>
            <a:lvl1pPr>
              <a:defRPr sz="2400" b="1">
                <a:solidFill>
                  <a:schemeClr val="tx2"/>
                </a:solidFill>
              </a:defRPr>
            </a:lvl1pPr>
          </a:lstStyle>
          <a:p>
            <a:r>
              <a:rPr lang="en-US" dirty="0"/>
              <a:t>Text slide with two photos, alternative</a:t>
            </a:r>
          </a:p>
        </p:txBody>
      </p:sp>
      <p:sp>
        <p:nvSpPr>
          <p:cNvPr id="3" name="Content Placeholder 2">
            <a:extLst>
              <a:ext uri="{FF2B5EF4-FFF2-40B4-BE49-F238E27FC236}">
                <a16:creationId xmlns:a16="http://schemas.microsoft.com/office/drawing/2014/main" id="{D7D2CB05-0C60-7240-B1B2-B38BFAE52152}"/>
              </a:ext>
            </a:extLst>
          </p:cNvPr>
          <p:cNvSpPr>
            <a:spLocks noGrp="1"/>
          </p:cNvSpPr>
          <p:nvPr>
            <p:ph idx="1"/>
          </p:nvPr>
        </p:nvSpPr>
        <p:spPr>
          <a:xfrm>
            <a:off x="956585" y="4474211"/>
            <a:ext cx="10056556" cy="1143376"/>
          </a:xfrm>
        </p:spPr>
        <p:txBody>
          <a:bodyPr>
            <a:normAutofit/>
          </a:bodyPr>
          <a:lstStyle>
            <a:lvl1pPr>
              <a:defRPr sz="1800"/>
            </a:lvl1pPr>
            <a:lvl2pPr>
              <a:defRPr sz="1800"/>
            </a:lvl2pPr>
            <a:lvl3pPr>
              <a:defRPr sz="1800"/>
            </a:lvl3pPr>
            <a:lvl4pPr marL="1371600" indent="0">
              <a:buNone/>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pic>
        <p:nvPicPr>
          <p:cNvPr id="12" name="Picture 11">
            <a:extLst>
              <a:ext uri="{FF2B5EF4-FFF2-40B4-BE49-F238E27FC236}">
                <a16:creationId xmlns:a16="http://schemas.microsoft.com/office/drawing/2014/main" id="{7ACF8310-41B6-8941-8F29-4EB56B6511AB}"/>
              </a:ext>
            </a:extLst>
          </p:cNvPr>
          <p:cNvPicPr>
            <a:picLocks noChangeAspect="1"/>
          </p:cNvPicPr>
          <p:nvPr userDrawn="1"/>
        </p:nvPicPr>
        <p:blipFill>
          <a:blip r:embed="rId3"/>
          <a:stretch>
            <a:fillRect/>
          </a:stretch>
        </p:blipFill>
        <p:spPr>
          <a:xfrm>
            <a:off x="10274615" y="436093"/>
            <a:ext cx="1473094" cy="524606"/>
          </a:xfrm>
          <a:prstGeom prst="rect">
            <a:avLst/>
          </a:prstGeom>
        </p:spPr>
      </p:pic>
      <p:sp>
        <p:nvSpPr>
          <p:cNvPr id="10" name="Picture Placeholder 2">
            <a:extLst>
              <a:ext uri="{FF2B5EF4-FFF2-40B4-BE49-F238E27FC236}">
                <a16:creationId xmlns:a16="http://schemas.microsoft.com/office/drawing/2014/main" id="{330D56E9-EF9D-2041-B6EB-ADE4DA556E21}"/>
              </a:ext>
            </a:extLst>
          </p:cNvPr>
          <p:cNvSpPr>
            <a:spLocks noGrp="1"/>
          </p:cNvSpPr>
          <p:nvPr>
            <p:ph type="pic" idx="14"/>
          </p:nvPr>
        </p:nvSpPr>
        <p:spPr>
          <a:xfrm>
            <a:off x="6196283" y="1368775"/>
            <a:ext cx="5549153" cy="22215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Date Placeholder 3">
            <a:extLst>
              <a:ext uri="{FF2B5EF4-FFF2-40B4-BE49-F238E27FC236}">
                <a16:creationId xmlns:a16="http://schemas.microsoft.com/office/drawing/2014/main" id="{7736CCE7-926F-FF4C-84CC-7C163E61AEAA}"/>
              </a:ext>
            </a:extLst>
          </p:cNvPr>
          <p:cNvSpPr>
            <a:spLocks noGrp="1"/>
          </p:cNvSpPr>
          <p:nvPr>
            <p:ph type="dt" sz="half" idx="10"/>
          </p:nvPr>
        </p:nvSpPr>
        <p:spPr>
          <a:xfrm>
            <a:off x="8743950" y="6188675"/>
            <a:ext cx="1275384" cy="365125"/>
          </a:xfrm>
        </p:spPr>
        <p:txBody>
          <a:bodyPr/>
          <a:lstStyle>
            <a:lvl1pPr algn="ctr">
              <a:defRPr/>
            </a:lvl1pPr>
          </a:lstStyle>
          <a:p>
            <a:fld id="{D65460C0-EAAC-224C-BF9C-B28038AF74D0}" type="datetime3">
              <a:rPr lang="en-US" smtClean="0"/>
              <a:pPr/>
              <a:t>3 November 2023</a:t>
            </a:fld>
            <a:endParaRPr lang="en-US" dirty="0"/>
          </a:p>
        </p:txBody>
      </p:sp>
      <p:sp>
        <p:nvSpPr>
          <p:cNvPr id="15" name="Footer Placeholder 4">
            <a:extLst>
              <a:ext uri="{FF2B5EF4-FFF2-40B4-BE49-F238E27FC236}">
                <a16:creationId xmlns:a16="http://schemas.microsoft.com/office/drawing/2014/main" id="{292994DC-B89D-A849-A3C1-E4D5A20558EB}"/>
              </a:ext>
            </a:extLst>
          </p:cNvPr>
          <p:cNvSpPr>
            <a:spLocks noGrp="1"/>
          </p:cNvSpPr>
          <p:nvPr>
            <p:ph type="ftr" sz="quarter" idx="11"/>
          </p:nvPr>
        </p:nvSpPr>
        <p:spPr>
          <a:xfrm>
            <a:off x="10019334" y="6188675"/>
            <a:ext cx="1892461" cy="365125"/>
          </a:xfrm>
        </p:spPr>
        <p:txBody>
          <a:bodyPr/>
          <a:lstStyle>
            <a:lvl1pPr algn="l">
              <a:defRPr/>
            </a:lvl1pPr>
          </a:lstStyle>
          <a:p>
            <a:r>
              <a:rPr lang="en-US"/>
              <a:t>Title of the presentation</a:t>
            </a:r>
            <a:endParaRPr lang="en-US" dirty="0"/>
          </a:p>
        </p:txBody>
      </p:sp>
      <p:sp>
        <p:nvSpPr>
          <p:cNvPr id="16" name="Slide Number Placeholder 5">
            <a:extLst>
              <a:ext uri="{FF2B5EF4-FFF2-40B4-BE49-F238E27FC236}">
                <a16:creationId xmlns:a16="http://schemas.microsoft.com/office/drawing/2014/main" id="{5453D76B-BDBB-AB45-B9AF-75C71231596F}"/>
              </a:ext>
            </a:extLst>
          </p:cNvPr>
          <p:cNvSpPr>
            <a:spLocks noGrp="1"/>
          </p:cNvSpPr>
          <p:nvPr>
            <p:ph type="sldNum" sz="quarter" idx="12"/>
          </p:nvPr>
        </p:nvSpPr>
        <p:spPr>
          <a:xfrm>
            <a:off x="7729539" y="6188675"/>
            <a:ext cx="1002204" cy="365125"/>
          </a:xfrm>
        </p:spPr>
        <p:txBody>
          <a:bodyPr/>
          <a:lstStyle>
            <a:lvl1pPr>
              <a:defRPr>
                <a:solidFill>
                  <a:schemeClr val="accent1">
                    <a:lumMod val="75000"/>
                  </a:schemeClr>
                </a:solidFill>
              </a:defRPr>
            </a:lvl1pPr>
          </a:lstStyle>
          <a:p>
            <a:r>
              <a:rPr lang="th-TH" dirty="0"/>
              <a:t> </a:t>
            </a:r>
            <a:r>
              <a:rPr lang="en-US" dirty="0"/>
              <a:t>page </a:t>
            </a:r>
            <a:fld id="{EEDE5E84-8F4A-6B40-BE6C-6DAF3A79CE75}" type="slidenum">
              <a:rPr lang="en-US" smtClean="0"/>
              <a:pPr/>
              <a:t>‹#›</a:t>
            </a:fld>
            <a:endParaRPr lang="en-US" dirty="0"/>
          </a:p>
        </p:txBody>
      </p:sp>
    </p:spTree>
    <p:extLst>
      <p:ext uri="{BB962C8B-B14F-4D97-AF65-F5344CB8AC3E}">
        <p14:creationId xmlns:p14="http://schemas.microsoft.com/office/powerpoint/2010/main" val="601583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8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CCC6C7-C0C3-F649-8348-74854ADC7FAA}"/>
              </a:ext>
            </a:extLst>
          </p:cNvPr>
          <p:cNvPicPr>
            <a:picLocks noChangeAspect="1"/>
          </p:cNvPicPr>
          <p:nvPr userDrawn="1"/>
        </p:nvPicPr>
        <p:blipFill>
          <a:blip r:embed="rId2"/>
          <a:srcRect/>
          <a:stretch/>
        </p:blipFill>
        <p:spPr>
          <a:xfrm>
            <a:off x="-10391" y="10391"/>
            <a:ext cx="12192000" cy="6858000"/>
          </a:xfrm>
          <a:prstGeom prst="rect">
            <a:avLst/>
          </a:prstGeom>
        </p:spPr>
      </p:pic>
      <p:sp>
        <p:nvSpPr>
          <p:cNvPr id="13" name="Picture Placeholder 2">
            <a:extLst>
              <a:ext uri="{FF2B5EF4-FFF2-40B4-BE49-F238E27FC236}">
                <a16:creationId xmlns:a16="http://schemas.microsoft.com/office/drawing/2014/main" id="{566560FD-3880-0E49-BC4C-247C8EE712E7}"/>
              </a:ext>
            </a:extLst>
          </p:cNvPr>
          <p:cNvSpPr>
            <a:spLocks noGrp="1"/>
          </p:cNvSpPr>
          <p:nvPr>
            <p:ph type="pic" idx="13"/>
          </p:nvPr>
        </p:nvSpPr>
        <p:spPr>
          <a:xfrm>
            <a:off x="484093" y="1130985"/>
            <a:ext cx="3696097" cy="22845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B889D8F2-2406-E340-957B-713C6162016A}"/>
              </a:ext>
            </a:extLst>
          </p:cNvPr>
          <p:cNvSpPr>
            <a:spLocks noGrp="1"/>
          </p:cNvSpPr>
          <p:nvPr>
            <p:ph type="title" hasCustomPrompt="1"/>
          </p:nvPr>
        </p:nvSpPr>
        <p:spPr>
          <a:xfrm>
            <a:off x="2407024" y="3630609"/>
            <a:ext cx="7436223" cy="423267"/>
          </a:xfrm>
        </p:spPr>
        <p:txBody>
          <a:bodyPr>
            <a:noAutofit/>
          </a:bodyPr>
          <a:lstStyle>
            <a:lvl1pPr algn="ctr">
              <a:defRPr sz="2400" b="1">
                <a:solidFill>
                  <a:schemeClr val="tx2"/>
                </a:solidFill>
              </a:defRPr>
            </a:lvl1pPr>
          </a:lstStyle>
          <a:p>
            <a:r>
              <a:rPr lang="en-US" dirty="0"/>
              <a:t>Text slide with three photos, with three columns</a:t>
            </a:r>
          </a:p>
        </p:txBody>
      </p:sp>
      <p:sp>
        <p:nvSpPr>
          <p:cNvPr id="3" name="Content Placeholder 2">
            <a:extLst>
              <a:ext uri="{FF2B5EF4-FFF2-40B4-BE49-F238E27FC236}">
                <a16:creationId xmlns:a16="http://schemas.microsoft.com/office/drawing/2014/main" id="{D7D2CB05-0C60-7240-B1B2-B38BFAE52152}"/>
              </a:ext>
            </a:extLst>
          </p:cNvPr>
          <p:cNvSpPr>
            <a:spLocks noGrp="1"/>
          </p:cNvSpPr>
          <p:nvPr>
            <p:ph idx="1"/>
          </p:nvPr>
        </p:nvSpPr>
        <p:spPr>
          <a:xfrm>
            <a:off x="1842247" y="4087906"/>
            <a:ext cx="2810435" cy="1432524"/>
          </a:xfrm>
        </p:spPr>
        <p:txBody>
          <a:bodyPr>
            <a:normAutofit/>
          </a:bodyPr>
          <a:lstStyle>
            <a:lvl1pPr>
              <a:defRPr sz="1800"/>
            </a:lvl1pPr>
            <a:lvl2pPr>
              <a:defRPr sz="1800"/>
            </a:lvl2pPr>
            <a:lvl3pPr>
              <a:defRPr sz="1800"/>
            </a:lvl3pPr>
            <a:lvl4pPr marL="1371600" indent="0">
              <a:buNone/>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pic>
        <p:nvPicPr>
          <p:cNvPr id="12" name="Picture 11">
            <a:extLst>
              <a:ext uri="{FF2B5EF4-FFF2-40B4-BE49-F238E27FC236}">
                <a16:creationId xmlns:a16="http://schemas.microsoft.com/office/drawing/2014/main" id="{7ACF8310-41B6-8941-8F29-4EB56B6511AB}"/>
              </a:ext>
            </a:extLst>
          </p:cNvPr>
          <p:cNvPicPr>
            <a:picLocks noChangeAspect="1"/>
          </p:cNvPicPr>
          <p:nvPr userDrawn="1"/>
        </p:nvPicPr>
        <p:blipFill>
          <a:blip r:embed="rId3"/>
          <a:stretch>
            <a:fillRect/>
          </a:stretch>
        </p:blipFill>
        <p:spPr>
          <a:xfrm>
            <a:off x="10274615" y="436093"/>
            <a:ext cx="1473094" cy="524606"/>
          </a:xfrm>
          <a:prstGeom prst="rect">
            <a:avLst/>
          </a:prstGeom>
        </p:spPr>
      </p:pic>
      <p:sp>
        <p:nvSpPr>
          <p:cNvPr id="10" name="Picture Placeholder 2">
            <a:extLst>
              <a:ext uri="{FF2B5EF4-FFF2-40B4-BE49-F238E27FC236}">
                <a16:creationId xmlns:a16="http://schemas.microsoft.com/office/drawing/2014/main" id="{330D56E9-EF9D-2041-B6EB-ADE4DA556E21}"/>
              </a:ext>
            </a:extLst>
          </p:cNvPr>
          <p:cNvSpPr>
            <a:spLocks noGrp="1"/>
          </p:cNvSpPr>
          <p:nvPr>
            <p:ph type="pic" idx="14"/>
          </p:nvPr>
        </p:nvSpPr>
        <p:spPr>
          <a:xfrm>
            <a:off x="4339755" y="1130985"/>
            <a:ext cx="3620069" cy="22845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6" name="Picture Placeholder 2">
            <a:extLst>
              <a:ext uri="{FF2B5EF4-FFF2-40B4-BE49-F238E27FC236}">
                <a16:creationId xmlns:a16="http://schemas.microsoft.com/office/drawing/2014/main" id="{B869D3B0-6636-0D4A-B955-B854D3B03D17}"/>
              </a:ext>
            </a:extLst>
          </p:cNvPr>
          <p:cNvSpPr>
            <a:spLocks noGrp="1"/>
          </p:cNvSpPr>
          <p:nvPr>
            <p:ph type="pic" idx="15"/>
          </p:nvPr>
        </p:nvSpPr>
        <p:spPr>
          <a:xfrm>
            <a:off x="8119388" y="1130985"/>
            <a:ext cx="3620069" cy="22845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7" name="Content Placeholder 2">
            <a:extLst>
              <a:ext uri="{FF2B5EF4-FFF2-40B4-BE49-F238E27FC236}">
                <a16:creationId xmlns:a16="http://schemas.microsoft.com/office/drawing/2014/main" id="{022C0EE6-FF86-F04C-94E4-4E1BF125FB72}"/>
              </a:ext>
            </a:extLst>
          </p:cNvPr>
          <p:cNvSpPr>
            <a:spLocks noGrp="1"/>
          </p:cNvSpPr>
          <p:nvPr>
            <p:ph idx="16"/>
          </p:nvPr>
        </p:nvSpPr>
        <p:spPr>
          <a:xfrm>
            <a:off x="4703944" y="4087906"/>
            <a:ext cx="2810435" cy="1432524"/>
          </a:xfrm>
        </p:spPr>
        <p:txBody>
          <a:bodyPr>
            <a:normAutofit/>
          </a:bodyPr>
          <a:lstStyle>
            <a:lvl1pPr>
              <a:defRPr sz="1800"/>
            </a:lvl1pPr>
            <a:lvl2pPr>
              <a:defRPr sz="1800"/>
            </a:lvl2pPr>
            <a:lvl3pPr>
              <a:defRPr sz="1800"/>
            </a:lvl3pPr>
            <a:lvl4pPr marL="1371600" indent="0">
              <a:buNone/>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8" name="Content Placeholder 2">
            <a:extLst>
              <a:ext uri="{FF2B5EF4-FFF2-40B4-BE49-F238E27FC236}">
                <a16:creationId xmlns:a16="http://schemas.microsoft.com/office/drawing/2014/main" id="{0D3215A9-1BAF-9E4D-8BF8-F23105310D54}"/>
              </a:ext>
            </a:extLst>
          </p:cNvPr>
          <p:cNvSpPr>
            <a:spLocks noGrp="1"/>
          </p:cNvSpPr>
          <p:nvPr>
            <p:ph idx="17"/>
          </p:nvPr>
        </p:nvSpPr>
        <p:spPr>
          <a:xfrm>
            <a:off x="7565642" y="4087906"/>
            <a:ext cx="2810435" cy="1432524"/>
          </a:xfrm>
        </p:spPr>
        <p:txBody>
          <a:bodyPr>
            <a:normAutofit/>
          </a:bodyPr>
          <a:lstStyle>
            <a:lvl1pPr>
              <a:defRPr sz="1800"/>
            </a:lvl1pPr>
            <a:lvl2pPr>
              <a:defRPr sz="1800"/>
            </a:lvl2pPr>
            <a:lvl3pPr>
              <a:defRPr sz="1800"/>
            </a:lvl3pPr>
            <a:lvl4pPr marL="1371600" indent="0">
              <a:buNone/>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4" name="Date Placeholder 3">
            <a:extLst>
              <a:ext uri="{FF2B5EF4-FFF2-40B4-BE49-F238E27FC236}">
                <a16:creationId xmlns:a16="http://schemas.microsoft.com/office/drawing/2014/main" id="{CD839446-51BA-DC47-8271-30C92E537F93}"/>
              </a:ext>
            </a:extLst>
          </p:cNvPr>
          <p:cNvSpPr>
            <a:spLocks noGrp="1"/>
          </p:cNvSpPr>
          <p:nvPr>
            <p:ph type="dt" sz="half" idx="10"/>
          </p:nvPr>
        </p:nvSpPr>
        <p:spPr>
          <a:xfrm>
            <a:off x="8743950" y="6188675"/>
            <a:ext cx="1266220" cy="365125"/>
          </a:xfrm>
        </p:spPr>
        <p:txBody>
          <a:bodyPr/>
          <a:lstStyle>
            <a:lvl1pPr algn="ctr">
              <a:defRPr/>
            </a:lvl1pPr>
          </a:lstStyle>
          <a:p>
            <a:fld id="{D65460C0-EAAC-224C-BF9C-B28038AF74D0}" type="datetime3">
              <a:rPr lang="en-US" smtClean="0"/>
              <a:pPr/>
              <a:t>3 November 2023</a:t>
            </a:fld>
            <a:endParaRPr lang="en-US" dirty="0"/>
          </a:p>
        </p:txBody>
      </p:sp>
      <p:sp>
        <p:nvSpPr>
          <p:cNvPr id="15" name="Footer Placeholder 4">
            <a:extLst>
              <a:ext uri="{FF2B5EF4-FFF2-40B4-BE49-F238E27FC236}">
                <a16:creationId xmlns:a16="http://schemas.microsoft.com/office/drawing/2014/main" id="{3075A06F-74AF-1A43-955E-6E2470551F29}"/>
              </a:ext>
            </a:extLst>
          </p:cNvPr>
          <p:cNvSpPr>
            <a:spLocks noGrp="1"/>
          </p:cNvSpPr>
          <p:nvPr>
            <p:ph type="ftr" sz="quarter" idx="11"/>
          </p:nvPr>
        </p:nvSpPr>
        <p:spPr>
          <a:xfrm>
            <a:off x="10019334" y="6188675"/>
            <a:ext cx="1892461" cy="365125"/>
          </a:xfrm>
        </p:spPr>
        <p:txBody>
          <a:bodyPr/>
          <a:lstStyle/>
          <a:p>
            <a:pPr algn="l"/>
            <a:r>
              <a:rPr lang="en-US" dirty="0"/>
              <a:t>Title of the presentation</a:t>
            </a:r>
          </a:p>
        </p:txBody>
      </p:sp>
      <p:sp>
        <p:nvSpPr>
          <p:cNvPr id="19" name="Slide Number Placeholder 5">
            <a:extLst>
              <a:ext uri="{FF2B5EF4-FFF2-40B4-BE49-F238E27FC236}">
                <a16:creationId xmlns:a16="http://schemas.microsoft.com/office/drawing/2014/main" id="{A9FE3760-4B94-EE42-BD59-00360B36EDBF}"/>
              </a:ext>
            </a:extLst>
          </p:cNvPr>
          <p:cNvSpPr>
            <a:spLocks noGrp="1"/>
          </p:cNvSpPr>
          <p:nvPr>
            <p:ph type="sldNum" sz="quarter" idx="12"/>
          </p:nvPr>
        </p:nvSpPr>
        <p:spPr>
          <a:xfrm>
            <a:off x="7729539" y="6188675"/>
            <a:ext cx="1002204" cy="365125"/>
          </a:xfrm>
        </p:spPr>
        <p:txBody>
          <a:bodyPr/>
          <a:lstStyle>
            <a:lvl1pPr>
              <a:defRPr>
                <a:solidFill>
                  <a:schemeClr val="accent1">
                    <a:lumMod val="75000"/>
                  </a:schemeClr>
                </a:solidFill>
              </a:defRPr>
            </a:lvl1pPr>
          </a:lstStyle>
          <a:p>
            <a:r>
              <a:rPr lang="th-TH" dirty="0"/>
              <a:t> </a:t>
            </a:r>
            <a:r>
              <a:rPr lang="en-US" dirty="0"/>
              <a:t>page </a:t>
            </a:r>
            <a:fld id="{EEDE5E84-8F4A-6B40-BE6C-6DAF3A79CE75}" type="slidenum">
              <a:rPr lang="en-US" smtClean="0"/>
              <a:pPr/>
              <a:t>‹#›</a:t>
            </a:fld>
            <a:endParaRPr lang="en-US" dirty="0"/>
          </a:p>
        </p:txBody>
      </p:sp>
    </p:spTree>
    <p:extLst>
      <p:ext uri="{BB962C8B-B14F-4D97-AF65-F5344CB8AC3E}">
        <p14:creationId xmlns:p14="http://schemas.microsoft.com/office/powerpoint/2010/main" val="2414606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9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CCC6C7-C0C3-F649-8348-74854ADC7FAA}"/>
              </a:ext>
            </a:extLst>
          </p:cNvPr>
          <p:cNvPicPr>
            <a:picLocks noChangeAspect="1"/>
          </p:cNvPicPr>
          <p:nvPr userDrawn="1"/>
        </p:nvPicPr>
        <p:blipFill>
          <a:blip r:embed="rId2"/>
          <a:srcRect/>
          <a:stretch/>
        </p:blipFill>
        <p:spPr>
          <a:xfrm>
            <a:off x="-10391" y="10391"/>
            <a:ext cx="12192000" cy="6858000"/>
          </a:xfrm>
          <a:prstGeom prst="rect">
            <a:avLst/>
          </a:prstGeom>
        </p:spPr>
      </p:pic>
      <p:sp>
        <p:nvSpPr>
          <p:cNvPr id="3" name="Content Placeholder 2">
            <a:extLst>
              <a:ext uri="{FF2B5EF4-FFF2-40B4-BE49-F238E27FC236}">
                <a16:creationId xmlns:a16="http://schemas.microsoft.com/office/drawing/2014/main" id="{D7D2CB05-0C60-7240-B1B2-B38BFAE52152}"/>
              </a:ext>
            </a:extLst>
          </p:cNvPr>
          <p:cNvSpPr>
            <a:spLocks noGrp="1"/>
          </p:cNvSpPr>
          <p:nvPr>
            <p:ph idx="1"/>
          </p:nvPr>
        </p:nvSpPr>
        <p:spPr>
          <a:xfrm>
            <a:off x="1068552" y="2868428"/>
            <a:ext cx="10060112" cy="2212728"/>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B227C8E9-8C6F-D840-9D97-C1ADEA24108A}"/>
              </a:ext>
            </a:extLst>
          </p:cNvPr>
          <p:cNvSpPr>
            <a:spLocks noGrp="1"/>
          </p:cNvSpPr>
          <p:nvPr>
            <p:ph type="title" hasCustomPrompt="1"/>
          </p:nvPr>
        </p:nvSpPr>
        <p:spPr>
          <a:xfrm>
            <a:off x="1068552" y="1929737"/>
            <a:ext cx="10054896" cy="624260"/>
          </a:xfrm>
        </p:spPr>
        <p:txBody>
          <a:bodyPr>
            <a:noAutofit/>
          </a:bodyPr>
          <a:lstStyle>
            <a:lvl1pPr>
              <a:defRPr sz="3000" b="1">
                <a:solidFill>
                  <a:schemeClr val="tx2"/>
                </a:solidFill>
              </a:defRPr>
            </a:lvl1pPr>
          </a:lstStyle>
          <a:p>
            <a:r>
              <a:rPr lang="en-US" dirty="0"/>
              <a:t>Agenda alternative or text only</a:t>
            </a:r>
          </a:p>
        </p:txBody>
      </p:sp>
    </p:spTree>
    <p:extLst>
      <p:ext uri="{BB962C8B-B14F-4D97-AF65-F5344CB8AC3E}">
        <p14:creationId xmlns:p14="http://schemas.microsoft.com/office/powerpoint/2010/main" val="3253663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E4C5472-BBA5-A949-BF0B-B2862278C15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Content Placeholder 8">
            <a:extLst>
              <a:ext uri="{FF2B5EF4-FFF2-40B4-BE49-F238E27FC236}">
                <a16:creationId xmlns:a16="http://schemas.microsoft.com/office/drawing/2014/main" id="{C633DC67-2E7A-D249-99F3-A64CCE125AA4}"/>
              </a:ext>
            </a:extLst>
          </p:cNvPr>
          <p:cNvSpPr>
            <a:spLocks noGrp="1"/>
          </p:cNvSpPr>
          <p:nvPr>
            <p:ph sz="quarter" idx="10" hasCustomPrompt="1"/>
          </p:nvPr>
        </p:nvSpPr>
        <p:spPr>
          <a:xfrm>
            <a:off x="1596737" y="1838902"/>
            <a:ext cx="8939646" cy="3335770"/>
          </a:xfrm>
        </p:spPr>
        <p:txBody>
          <a:bodyPr/>
          <a:lstStyle>
            <a:lvl1pPr marL="0" indent="0" algn="ctr">
              <a:buNone/>
              <a:defRPr b="1">
                <a:solidFill>
                  <a:schemeClr val="tx2"/>
                </a:solidFill>
              </a:defRPr>
            </a:lvl1pPr>
          </a:lstStyle>
          <a:p>
            <a:pPr lvl="0"/>
            <a:r>
              <a:rPr lang="en-US" dirty="0"/>
              <a:t>Insert table, chart, </a:t>
            </a:r>
            <a:r>
              <a:rPr lang="en-US" dirty="0" err="1"/>
              <a:t>grap</a:t>
            </a:r>
            <a:r>
              <a:rPr lang="en-US" dirty="0"/>
              <a:t> in the frame</a:t>
            </a:r>
          </a:p>
        </p:txBody>
      </p:sp>
      <p:pic>
        <p:nvPicPr>
          <p:cNvPr id="14" name="Picture 13">
            <a:extLst>
              <a:ext uri="{FF2B5EF4-FFF2-40B4-BE49-F238E27FC236}">
                <a16:creationId xmlns:a16="http://schemas.microsoft.com/office/drawing/2014/main" id="{5A4D5376-881F-1E4A-AF44-643124177607}"/>
              </a:ext>
            </a:extLst>
          </p:cNvPr>
          <p:cNvPicPr>
            <a:picLocks noChangeAspect="1"/>
          </p:cNvPicPr>
          <p:nvPr userDrawn="1"/>
        </p:nvPicPr>
        <p:blipFill>
          <a:blip r:embed="rId3"/>
          <a:stretch>
            <a:fillRect/>
          </a:stretch>
        </p:blipFill>
        <p:spPr>
          <a:xfrm>
            <a:off x="10274615" y="436093"/>
            <a:ext cx="1473094" cy="524606"/>
          </a:xfrm>
          <a:prstGeom prst="rect">
            <a:avLst/>
          </a:prstGeom>
        </p:spPr>
      </p:pic>
      <p:sp>
        <p:nvSpPr>
          <p:cNvPr id="15" name="Date Placeholder 3">
            <a:extLst>
              <a:ext uri="{FF2B5EF4-FFF2-40B4-BE49-F238E27FC236}">
                <a16:creationId xmlns:a16="http://schemas.microsoft.com/office/drawing/2014/main" id="{AEA93053-56AE-574E-B60D-33F4FA5A12E8}"/>
              </a:ext>
            </a:extLst>
          </p:cNvPr>
          <p:cNvSpPr>
            <a:spLocks noGrp="1"/>
          </p:cNvSpPr>
          <p:nvPr>
            <p:ph type="dt" sz="half" idx="11"/>
          </p:nvPr>
        </p:nvSpPr>
        <p:spPr>
          <a:xfrm>
            <a:off x="8743950" y="6188675"/>
            <a:ext cx="1266220" cy="365125"/>
          </a:xfrm>
        </p:spPr>
        <p:txBody>
          <a:bodyPr/>
          <a:lstStyle>
            <a:lvl1pPr algn="ctr">
              <a:defRPr/>
            </a:lvl1pPr>
          </a:lstStyle>
          <a:p>
            <a:fld id="{D65460C0-EAAC-224C-BF9C-B28038AF74D0}" type="datetime3">
              <a:rPr lang="en-US" smtClean="0"/>
              <a:pPr/>
              <a:t>3 November 2023</a:t>
            </a:fld>
            <a:endParaRPr lang="en-US" dirty="0"/>
          </a:p>
        </p:txBody>
      </p:sp>
      <p:sp>
        <p:nvSpPr>
          <p:cNvPr id="16" name="Footer Placeholder 4">
            <a:extLst>
              <a:ext uri="{FF2B5EF4-FFF2-40B4-BE49-F238E27FC236}">
                <a16:creationId xmlns:a16="http://schemas.microsoft.com/office/drawing/2014/main" id="{7FAAE9E1-98F1-2340-9143-4425CDC4777F}"/>
              </a:ext>
            </a:extLst>
          </p:cNvPr>
          <p:cNvSpPr>
            <a:spLocks noGrp="1"/>
          </p:cNvSpPr>
          <p:nvPr>
            <p:ph type="ftr" sz="quarter" idx="12"/>
          </p:nvPr>
        </p:nvSpPr>
        <p:spPr>
          <a:xfrm>
            <a:off x="10019334" y="6188675"/>
            <a:ext cx="1892461" cy="365125"/>
          </a:xfrm>
        </p:spPr>
        <p:txBody>
          <a:bodyPr/>
          <a:lstStyle/>
          <a:p>
            <a:pPr algn="l"/>
            <a:r>
              <a:rPr lang="en-US" dirty="0"/>
              <a:t>Title of the presentation</a:t>
            </a:r>
          </a:p>
        </p:txBody>
      </p:sp>
      <p:sp>
        <p:nvSpPr>
          <p:cNvPr id="17" name="Slide Number Placeholder 5">
            <a:extLst>
              <a:ext uri="{FF2B5EF4-FFF2-40B4-BE49-F238E27FC236}">
                <a16:creationId xmlns:a16="http://schemas.microsoft.com/office/drawing/2014/main" id="{5EA6DFF7-213B-3D45-9DAE-43DF4DEACC0F}"/>
              </a:ext>
            </a:extLst>
          </p:cNvPr>
          <p:cNvSpPr>
            <a:spLocks noGrp="1"/>
          </p:cNvSpPr>
          <p:nvPr>
            <p:ph type="sldNum" sz="quarter" idx="13"/>
          </p:nvPr>
        </p:nvSpPr>
        <p:spPr>
          <a:xfrm>
            <a:off x="7729539" y="6188675"/>
            <a:ext cx="1002204" cy="365125"/>
          </a:xfrm>
        </p:spPr>
        <p:txBody>
          <a:bodyPr/>
          <a:lstStyle>
            <a:lvl1pPr>
              <a:defRPr>
                <a:solidFill>
                  <a:schemeClr val="accent1">
                    <a:lumMod val="75000"/>
                  </a:schemeClr>
                </a:solidFill>
              </a:defRPr>
            </a:lvl1pPr>
          </a:lstStyle>
          <a:p>
            <a:r>
              <a:rPr lang="th-TH" dirty="0"/>
              <a:t> </a:t>
            </a:r>
            <a:r>
              <a:rPr lang="en-US" dirty="0"/>
              <a:t>page </a:t>
            </a:r>
            <a:fld id="{EEDE5E84-8F4A-6B40-BE6C-6DAF3A79CE75}" type="slidenum">
              <a:rPr lang="en-US" smtClean="0"/>
              <a:pPr/>
              <a:t>‹#›</a:t>
            </a:fld>
            <a:endParaRPr lang="en-US" dirty="0"/>
          </a:p>
        </p:txBody>
      </p:sp>
    </p:spTree>
    <p:extLst>
      <p:ext uri="{BB962C8B-B14F-4D97-AF65-F5344CB8AC3E}">
        <p14:creationId xmlns:p14="http://schemas.microsoft.com/office/powerpoint/2010/main" val="41616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1_Transition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CCC6C7-C0C3-F649-8348-74854ADC7FAA}"/>
              </a:ext>
            </a:extLst>
          </p:cNvPr>
          <p:cNvPicPr>
            <a:picLocks noChangeAspect="1"/>
          </p:cNvPicPr>
          <p:nvPr userDrawn="1"/>
        </p:nvPicPr>
        <p:blipFill>
          <a:blip r:embed="rId2"/>
          <a:srcRect/>
          <a:stretch/>
        </p:blipFill>
        <p:spPr>
          <a:xfrm>
            <a:off x="-10391" y="10391"/>
            <a:ext cx="12192000" cy="6858000"/>
          </a:xfrm>
          <a:prstGeom prst="rect">
            <a:avLst/>
          </a:prstGeom>
        </p:spPr>
      </p:pic>
      <p:sp>
        <p:nvSpPr>
          <p:cNvPr id="2" name="Title 1">
            <a:extLst>
              <a:ext uri="{FF2B5EF4-FFF2-40B4-BE49-F238E27FC236}">
                <a16:creationId xmlns:a16="http://schemas.microsoft.com/office/drawing/2014/main" id="{B889D8F2-2406-E340-957B-713C6162016A}"/>
              </a:ext>
            </a:extLst>
          </p:cNvPr>
          <p:cNvSpPr>
            <a:spLocks noGrp="1"/>
          </p:cNvSpPr>
          <p:nvPr>
            <p:ph type="title" hasCustomPrompt="1"/>
          </p:nvPr>
        </p:nvSpPr>
        <p:spPr>
          <a:xfrm>
            <a:off x="4343937" y="2841113"/>
            <a:ext cx="7179582" cy="785528"/>
          </a:xfrm>
        </p:spPr>
        <p:txBody>
          <a:bodyPr>
            <a:noAutofit/>
          </a:bodyPr>
          <a:lstStyle>
            <a:lvl1pPr algn="l">
              <a:defRPr sz="3000" b="1">
                <a:solidFill>
                  <a:schemeClr val="tx2"/>
                </a:solidFill>
              </a:defRPr>
            </a:lvl1pPr>
          </a:lstStyle>
          <a:p>
            <a:r>
              <a:rPr lang="en-US" dirty="0"/>
              <a:t>Transition slide,</a:t>
            </a:r>
            <a:br>
              <a:rPr lang="en-US" dirty="0"/>
            </a:br>
            <a:r>
              <a:rPr lang="en-US" dirty="0"/>
              <a:t>can also be used as quotation slide</a:t>
            </a:r>
          </a:p>
        </p:txBody>
      </p:sp>
      <p:pic>
        <p:nvPicPr>
          <p:cNvPr id="12" name="Picture 11">
            <a:extLst>
              <a:ext uri="{FF2B5EF4-FFF2-40B4-BE49-F238E27FC236}">
                <a16:creationId xmlns:a16="http://schemas.microsoft.com/office/drawing/2014/main" id="{7ACF8310-41B6-8941-8F29-4EB56B6511AB}"/>
              </a:ext>
            </a:extLst>
          </p:cNvPr>
          <p:cNvPicPr>
            <a:picLocks noChangeAspect="1"/>
          </p:cNvPicPr>
          <p:nvPr userDrawn="1"/>
        </p:nvPicPr>
        <p:blipFill>
          <a:blip r:embed="rId3"/>
          <a:stretch>
            <a:fillRect/>
          </a:stretch>
        </p:blipFill>
        <p:spPr>
          <a:xfrm>
            <a:off x="10274615" y="436093"/>
            <a:ext cx="1473094" cy="524606"/>
          </a:xfrm>
          <a:prstGeom prst="rect">
            <a:avLst/>
          </a:prstGeom>
        </p:spPr>
      </p:pic>
    </p:spTree>
    <p:extLst>
      <p:ext uri="{BB962C8B-B14F-4D97-AF65-F5344CB8AC3E}">
        <p14:creationId xmlns:p14="http://schemas.microsoft.com/office/powerpoint/2010/main" val="459039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2_Transition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CCC6C7-C0C3-F649-8348-74854ADC7FAA}"/>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889D8F2-2406-E340-957B-713C6162016A}"/>
              </a:ext>
            </a:extLst>
          </p:cNvPr>
          <p:cNvSpPr>
            <a:spLocks noGrp="1"/>
          </p:cNvSpPr>
          <p:nvPr>
            <p:ph type="title" hasCustomPrompt="1"/>
          </p:nvPr>
        </p:nvSpPr>
        <p:spPr>
          <a:xfrm>
            <a:off x="1642300" y="2778767"/>
            <a:ext cx="7179582" cy="785528"/>
          </a:xfrm>
        </p:spPr>
        <p:txBody>
          <a:bodyPr>
            <a:noAutofit/>
          </a:bodyPr>
          <a:lstStyle>
            <a:lvl1pPr algn="l">
              <a:defRPr sz="3000" b="1">
                <a:solidFill>
                  <a:schemeClr val="tx2"/>
                </a:solidFill>
              </a:defRPr>
            </a:lvl1pPr>
          </a:lstStyle>
          <a:p>
            <a:r>
              <a:rPr lang="en-US" dirty="0"/>
              <a:t>Transition slide,</a:t>
            </a:r>
            <a:br>
              <a:rPr lang="en-US" dirty="0"/>
            </a:br>
            <a:r>
              <a:rPr lang="en-US" dirty="0"/>
              <a:t>can also be used as quotation slide</a:t>
            </a:r>
          </a:p>
        </p:txBody>
      </p:sp>
      <p:pic>
        <p:nvPicPr>
          <p:cNvPr id="12" name="Picture 11">
            <a:extLst>
              <a:ext uri="{FF2B5EF4-FFF2-40B4-BE49-F238E27FC236}">
                <a16:creationId xmlns:a16="http://schemas.microsoft.com/office/drawing/2014/main" id="{7ACF8310-41B6-8941-8F29-4EB56B6511AB}"/>
              </a:ext>
            </a:extLst>
          </p:cNvPr>
          <p:cNvPicPr>
            <a:picLocks noChangeAspect="1"/>
          </p:cNvPicPr>
          <p:nvPr userDrawn="1"/>
        </p:nvPicPr>
        <p:blipFill>
          <a:blip r:embed="rId3"/>
          <a:stretch>
            <a:fillRect/>
          </a:stretch>
        </p:blipFill>
        <p:spPr>
          <a:xfrm>
            <a:off x="10274615" y="436093"/>
            <a:ext cx="1473094" cy="524606"/>
          </a:xfrm>
          <a:prstGeom prst="rect">
            <a:avLst/>
          </a:prstGeom>
        </p:spPr>
      </p:pic>
    </p:spTree>
    <p:extLst>
      <p:ext uri="{BB962C8B-B14F-4D97-AF65-F5344CB8AC3E}">
        <p14:creationId xmlns:p14="http://schemas.microsoft.com/office/powerpoint/2010/main" val="3660880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585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01_end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E43B8B-25F1-F344-B42F-06AB6E3B6A72}"/>
              </a:ext>
            </a:extLst>
          </p:cNvPr>
          <p:cNvSpPr/>
          <p:nvPr userDrawn="1"/>
        </p:nvSpPr>
        <p:spPr>
          <a:xfrm>
            <a:off x="0" y="1070937"/>
            <a:ext cx="12192000" cy="5787063"/>
          </a:xfrm>
          <a:prstGeom prst="rect">
            <a:avLst/>
          </a:prstGeom>
          <a:solidFill>
            <a:srgbClr val="CC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ACED53D-E33E-0B48-A0D5-351897961CA2}"/>
              </a:ext>
            </a:extLst>
          </p:cNvPr>
          <p:cNvSpPr txBox="1"/>
          <p:nvPr userDrawn="1"/>
        </p:nvSpPr>
        <p:spPr>
          <a:xfrm>
            <a:off x="3027328" y="5363522"/>
            <a:ext cx="6137343" cy="1077218"/>
          </a:xfrm>
          <a:prstGeom prst="rect">
            <a:avLst/>
          </a:prstGeom>
          <a:noFill/>
        </p:spPr>
        <p:txBody>
          <a:bodyPr wrap="square">
            <a:spAutoFit/>
          </a:bodyPr>
          <a:lstStyle/>
          <a:p>
            <a:pPr marL="0" marR="0" algn="ctr">
              <a:spcBef>
                <a:spcPts val="0"/>
              </a:spcBef>
            </a:pPr>
            <a:r>
              <a:rPr lang="en-US" sz="1600" b="1" i="0" kern="100" dirty="0">
                <a:solidFill>
                  <a:srgbClr val="0F428C"/>
                </a:solidFill>
                <a:effectLst/>
                <a:latin typeface="Arial" panose="020B0604020202020204" pitchFamily="34" charset="0"/>
                <a:ea typeface="Calibri" panose="020F0502020204030204" pitchFamily="34" charset="0"/>
                <a:cs typeface="Arial" panose="020B0604020202020204" pitchFamily="34" charset="0"/>
              </a:rPr>
              <a:t>Mekong Institute</a:t>
            </a:r>
          </a:p>
          <a:p>
            <a:pPr marL="0" marR="0" algn="ctr">
              <a:spcBef>
                <a:spcPts val="0"/>
              </a:spcBef>
            </a:pPr>
            <a:r>
              <a:rPr lang="en-US" sz="1200" b="0" i="0" kern="100" dirty="0">
                <a:solidFill>
                  <a:srgbClr val="0F428C"/>
                </a:solidFill>
                <a:effectLst/>
                <a:latin typeface="Arial" panose="020B0604020202020204" pitchFamily="34" charset="0"/>
                <a:ea typeface="Calibri" panose="020F0502020204030204" pitchFamily="34" charset="0"/>
                <a:cs typeface="Arial" panose="020B0604020202020204" pitchFamily="34" charset="0"/>
              </a:rPr>
              <a:t>123 </a:t>
            </a:r>
            <a:r>
              <a:rPr lang="en-US" sz="1200" b="0" i="0" kern="100" dirty="0" err="1">
                <a:solidFill>
                  <a:srgbClr val="0F428C"/>
                </a:solidFill>
                <a:effectLst/>
                <a:latin typeface="Arial" panose="020B0604020202020204" pitchFamily="34" charset="0"/>
                <a:ea typeface="Calibri" panose="020F0502020204030204" pitchFamily="34" charset="0"/>
                <a:cs typeface="Arial" panose="020B0604020202020204" pitchFamily="34" charset="0"/>
              </a:rPr>
              <a:t>Mittraphap</a:t>
            </a:r>
            <a:r>
              <a:rPr lang="en-US" sz="1200" b="0" i="0" kern="100" dirty="0">
                <a:solidFill>
                  <a:srgbClr val="0F428C"/>
                </a:solidFill>
                <a:effectLst/>
                <a:latin typeface="Arial" panose="020B0604020202020204" pitchFamily="34" charset="0"/>
                <a:ea typeface="Calibri" panose="020F0502020204030204" pitchFamily="34" charset="0"/>
                <a:cs typeface="Arial" panose="020B0604020202020204" pitchFamily="34" charset="0"/>
              </a:rPr>
              <a:t> Rd., Muang District, </a:t>
            </a:r>
            <a:r>
              <a:rPr lang="en-US" sz="1200" b="0" i="0" kern="100" dirty="0" err="1">
                <a:solidFill>
                  <a:srgbClr val="0F428C"/>
                </a:solidFill>
                <a:effectLst/>
                <a:latin typeface="Arial" panose="020B0604020202020204" pitchFamily="34" charset="0"/>
                <a:ea typeface="Calibri" panose="020F0502020204030204" pitchFamily="34" charset="0"/>
                <a:cs typeface="Arial" panose="020B0604020202020204" pitchFamily="34" charset="0"/>
              </a:rPr>
              <a:t>Khon</a:t>
            </a:r>
            <a:r>
              <a:rPr lang="en-US" sz="1200" b="0" i="0" kern="100" dirty="0">
                <a:solidFill>
                  <a:srgbClr val="0F428C"/>
                </a:solidFill>
                <a:effectLst/>
                <a:latin typeface="Arial" panose="020B0604020202020204" pitchFamily="34" charset="0"/>
                <a:ea typeface="Calibri" panose="020F0502020204030204" pitchFamily="34" charset="0"/>
                <a:cs typeface="Arial" panose="020B0604020202020204" pitchFamily="34" charset="0"/>
              </a:rPr>
              <a:t> </a:t>
            </a:r>
            <a:r>
              <a:rPr lang="en-US" sz="1200" b="0" i="0" kern="100" dirty="0" err="1">
                <a:solidFill>
                  <a:srgbClr val="0F428C"/>
                </a:solidFill>
                <a:effectLst/>
                <a:latin typeface="Arial" panose="020B0604020202020204" pitchFamily="34" charset="0"/>
                <a:ea typeface="Calibri" panose="020F0502020204030204" pitchFamily="34" charset="0"/>
                <a:cs typeface="Arial" panose="020B0604020202020204" pitchFamily="34" charset="0"/>
              </a:rPr>
              <a:t>Kaen</a:t>
            </a:r>
            <a:r>
              <a:rPr lang="en-US" sz="1200" b="0" i="0" kern="100" dirty="0">
                <a:solidFill>
                  <a:srgbClr val="0F428C"/>
                </a:solidFill>
                <a:effectLst/>
                <a:latin typeface="Arial" panose="020B0604020202020204" pitchFamily="34" charset="0"/>
                <a:ea typeface="Calibri" panose="020F0502020204030204" pitchFamily="34" charset="0"/>
                <a:cs typeface="Arial" panose="020B0604020202020204" pitchFamily="34" charset="0"/>
              </a:rPr>
              <a:t> 40002, THAILAND  </a:t>
            </a:r>
          </a:p>
          <a:p>
            <a:pPr marL="0" marR="0" algn="ctr">
              <a:spcBef>
                <a:spcPts val="0"/>
              </a:spcBef>
            </a:pPr>
            <a:r>
              <a:rPr lang="en-US" sz="1200" b="0" i="0" kern="100" dirty="0">
                <a:solidFill>
                  <a:srgbClr val="0F428C"/>
                </a:solidFill>
                <a:effectLst/>
                <a:latin typeface="Arial" panose="020B0604020202020204" pitchFamily="34" charset="0"/>
                <a:ea typeface="Calibri" panose="020F0502020204030204" pitchFamily="34" charset="0"/>
                <a:cs typeface="Arial" panose="020B0604020202020204" pitchFamily="34" charset="0"/>
              </a:rPr>
              <a:t>Tel.  : +66 (0) 4320 2411</a:t>
            </a:r>
            <a:br>
              <a:rPr lang="en-US" sz="1200" b="0" i="0" kern="100" dirty="0">
                <a:solidFill>
                  <a:srgbClr val="0F428C"/>
                </a:solidFill>
                <a:effectLst/>
                <a:latin typeface="Arial" panose="020B0604020202020204" pitchFamily="34" charset="0"/>
                <a:ea typeface="Calibri" panose="020F0502020204030204" pitchFamily="34" charset="0"/>
                <a:cs typeface="Arial" panose="020B0604020202020204" pitchFamily="34" charset="0"/>
              </a:rPr>
            </a:br>
            <a:r>
              <a:rPr lang="en-US" sz="1200" b="0" i="0" kern="100" dirty="0">
                <a:solidFill>
                  <a:srgbClr val="0F428C"/>
                </a:solidFill>
                <a:effectLst/>
                <a:latin typeface="Arial" panose="020B0604020202020204" pitchFamily="34" charset="0"/>
                <a:ea typeface="Calibri" panose="020F0502020204030204" pitchFamily="34" charset="0"/>
                <a:cs typeface="Arial" panose="020B0604020202020204" pitchFamily="34" charset="0"/>
              </a:rPr>
              <a:t>Fax. : +66 (0) 4320 3656</a:t>
            </a:r>
            <a:br>
              <a:rPr lang="en-US" sz="1200" b="0" i="0" kern="100" dirty="0">
                <a:solidFill>
                  <a:srgbClr val="0F428C"/>
                </a:solidFill>
                <a:effectLst/>
                <a:latin typeface="Arial" panose="020B0604020202020204" pitchFamily="34" charset="0"/>
                <a:ea typeface="Calibri" panose="020F0502020204030204" pitchFamily="34" charset="0"/>
                <a:cs typeface="Arial" panose="020B0604020202020204" pitchFamily="34" charset="0"/>
              </a:rPr>
            </a:br>
            <a:r>
              <a:rPr lang="en-US" sz="1200" b="0" i="0" kern="100" dirty="0">
                <a:solidFill>
                  <a:srgbClr val="0F428C"/>
                </a:solidFill>
                <a:effectLst/>
                <a:latin typeface="Arial" panose="020B0604020202020204" pitchFamily="34" charset="0"/>
                <a:ea typeface="Calibri" panose="020F0502020204030204" pitchFamily="34" charset="0"/>
                <a:cs typeface="Arial" panose="020B0604020202020204" pitchFamily="34" charset="0"/>
              </a:rPr>
              <a:t>Email : information@mekonginstitute.org</a:t>
            </a:r>
          </a:p>
        </p:txBody>
      </p:sp>
      <p:sp>
        <p:nvSpPr>
          <p:cNvPr id="10" name="Rectangle 9">
            <a:extLst>
              <a:ext uri="{FF2B5EF4-FFF2-40B4-BE49-F238E27FC236}">
                <a16:creationId xmlns:a16="http://schemas.microsoft.com/office/drawing/2014/main" id="{66C836DB-F088-0249-B842-2553B442EAD0}"/>
              </a:ext>
            </a:extLst>
          </p:cNvPr>
          <p:cNvSpPr/>
          <p:nvPr userDrawn="1"/>
        </p:nvSpPr>
        <p:spPr>
          <a:xfrm>
            <a:off x="0" y="2317"/>
            <a:ext cx="12192000" cy="4105054"/>
          </a:xfrm>
          <a:prstGeom prst="rect">
            <a:avLst/>
          </a:prstGeom>
          <a:solidFill>
            <a:srgbClr val="008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D43A378-9152-644D-A594-50118E3F1098}"/>
              </a:ext>
            </a:extLst>
          </p:cNvPr>
          <p:cNvPicPr>
            <a:picLocks noChangeAspect="1"/>
          </p:cNvPicPr>
          <p:nvPr userDrawn="1"/>
        </p:nvPicPr>
        <p:blipFill>
          <a:blip r:embed="rId2"/>
          <a:stretch>
            <a:fillRect/>
          </a:stretch>
        </p:blipFill>
        <p:spPr>
          <a:xfrm>
            <a:off x="4982557" y="929925"/>
            <a:ext cx="2063702" cy="734937"/>
          </a:xfrm>
          <a:prstGeom prst="rect">
            <a:avLst/>
          </a:prstGeom>
        </p:spPr>
      </p:pic>
      <p:sp>
        <p:nvSpPr>
          <p:cNvPr id="13" name="TextBox 12">
            <a:extLst>
              <a:ext uri="{FF2B5EF4-FFF2-40B4-BE49-F238E27FC236}">
                <a16:creationId xmlns:a16="http://schemas.microsoft.com/office/drawing/2014/main" id="{1BCC506C-EF80-884D-A860-178EE160D68B}"/>
              </a:ext>
            </a:extLst>
          </p:cNvPr>
          <p:cNvSpPr txBox="1"/>
          <p:nvPr userDrawn="1"/>
        </p:nvSpPr>
        <p:spPr>
          <a:xfrm>
            <a:off x="6814937" y="4430766"/>
            <a:ext cx="1454565" cy="276998"/>
          </a:xfrm>
          <a:prstGeom prst="rect">
            <a:avLst/>
          </a:prstGeom>
          <a:noFill/>
        </p:spPr>
        <p:txBody>
          <a:bodyPr wrap="none" rtlCol="0">
            <a:spAutoFit/>
          </a:bodyPr>
          <a:lstStyle/>
          <a:p>
            <a:pPr algn="ctr"/>
            <a:r>
              <a:rPr lang="en-US" sz="1200" b="1" i="0" dirty="0">
                <a:solidFill>
                  <a:srgbClr val="0F428C"/>
                </a:solidFill>
                <a:latin typeface="Arial" panose="020B0604020202020204" pitchFamily="34" charset="0"/>
                <a:ea typeface="Lato" panose="020F0502020204030203" pitchFamily="34" charset="0"/>
                <a:cs typeface="Arial" panose="020B0604020202020204" pitchFamily="34" charset="0"/>
              </a:rPr>
              <a:t>Mekong Institute</a:t>
            </a:r>
          </a:p>
        </p:txBody>
      </p:sp>
      <p:sp>
        <p:nvSpPr>
          <p:cNvPr id="14" name="TextBox 13">
            <a:extLst>
              <a:ext uri="{FF2B5EF4-FFF2-40B4-BE49-F238E27FC236}">
                <a16:creationId xmlns:a16="http://schemas.microsoft.com/office/drawing/2014/main" id="{30122B04-515E-6242-A0C4-4BA729995080}"/>
              </a:ext>
            </a:extLst>
          </p:cNvPr>
          <p:cNvSpPr txBox="1"/>
          <p:nvPr userDrawn="1"/>
        </p:nvSpPr>
        <p:spPr>
          <a:xfrm>
            <a:off x="4471922" y="4430766"/>
            <a:ext cx="1712969" cy="276998"/>
          </a:xfrm>
          <a:prstGeom prst="rect">
            <a:avLst/>
          </a:prstGeom>
          <a:noFill/>
        </p:spPr>
        <p:txBody>
          <a:bodyPr wrap="none" rtlCol="0">
            <a:spAutoFit/>
          </a:bodyPr>
          <a:lstStyle/>
          <a:p>
            <a:pPr algn="ctr"/>
            <a:r>
              <a:rPr lang="en-US" sz="1200" b="1" i="0" dirty="0" err="1">
                <a:solidFill>
                  <a:srgbClr val="0F428C"/>
                </a:solidFill>
                <a:latin typeface="Arial" panose="020B0604020202020204" pitchFamily="34" charset="0"/>
                <a:ea typeface="Lato" panose="020F0502020204030203" pitchFamily="34" charset="0"/>
                <a:cs typeface="Arial" panose="020B0604020202020204" pitchFamily="34" charset="0"/>
              </a:rPr>
              <a:t>mekonginstitute.org</a:t>
            </a:r>
            <a:endParaRPr lang="en-US" sz="1200" b="1" i="0" dirty="0">
              <a:solidFill>
                <a:srgbClr val="0F428C"/>
              </a:solidFill>
              <a:latin typeface="Arial" panose="020B0604020202020204" pitchFamily="34" charset="0"/>
              <a:ea typeface="Lato" panose="020F0502020204030203" pitchFamily="34" charset="0"/>
              <a:cs typeface="Arial" panose="020B0604020202020204" pitchFamily="34" charset="0"/>
            </a:endParaRPr>
          </a:p>
        </p:txBody>
      </p:sp>
      <p:sp>
        <p:nvSpPr>
          <p:cNvPr id="15" name="TextBox 14">
            <a:extLst>
              <a:ext uri="{FF2B5EF4-FFF2-40B4-BE49-F238E27FC236}">
                <a16:creationId xmlns:a16="http://schemas.microsoft.com/office/drawing/2014/main" id="{B687265A-551B-ED4C-B2AD-F0F5017BF3C4}"/>
              </a:ext>
            </a:extLst>
          </p:cNvPr>
          <p:cNvSpPr txBox="1"/>
          <p:nvPr userDrawn="1"/>
        </p:nvSpPr>
        <p:spPr>
          <a:xfrm>
            <a:off x="2300918" y="4430766"/>
            <a:ext cx="1712969" cy="276998"/>
          </a:xfrm>
          <a:prstGeom prst="rect">
            <a:avLst/>
          </a:prstGeom>
          <a:noFill/>
        </p:spPr>
        <p:txBody>
          <a:bodyPr wrap="none" rtlCol="0">
            <a:spAutoFit/>
          </a:bodyPr>
          <a:lstStyle/>
          <a:p>
            <a:pPr algn="ctr"/>
            <a:r>
              <a:rPr lang="en-US" sz="1200" b="1" i="0" dirty="0" err="1">
                <a:solidFill>
                  <a:srgbClr val="0F428C"/>
                </a:solidFill>
                <a:latin typeface="Arial" panose="020B0604020202020204" pitchFamily="34" charset="0"/>
                <a:ea typeface="Lato" panose="020F0502020204030203" pitchFamily="34" charset="0"/>
                <a:cs typeface="Arial" panose="020B0604020202020204" pitchFamily="34" charset="0"/>
              </a:rPr>
              <a:t>mekonginstitute.org</a:t>
            </a:r>
            <a:endParaRPr lang="en-US" sz="1200" b="1" i="0" dirty="0">
              <a:solidFill>
                <a:srgbClr val="0F428C"/>
              </a:solidFill>
              <a:latin typeface="Arial" panose="020B0604020202020204" pitchFamily="34" charset="0"/>
              <a:ea typeface="Lato" panose="020F0502020204030203" pitchFamily="34" charset="0"/>
              <a:cs typeface="Arial" panose="020B0604020202020204" pitchFamily="34" charset="0"/>
            </a:endParaRPr>
          </a:p>
        </p:txBody>
      </p:sp>
      <p:sp>
        <p:nvSpPr>
          <p:cNvPr id="16" name="TextBox 15">
            <a:extLst>
              <a:ext uri="{FF2B5EF4-FFF2-40B4-BE49-F238E27FC236}">
                <a16:creationId xmlns:a16="http://schemas.microsoft.com/office/drawing/2014/main" id="{B93F327C-0DF9-CD40-99CF-B58A35EADC17}"/>
              </a:ext>
            </a:extLst>
          </p:cNvPr>
          <p:cNvSpPr txBox="1"/>
          <p:nvPr userDrawn="1"/>
        </p:nvSpPr>
        <p:spPr>
          <a:xfrm>
            <a:off x="8899549" y="4430766"/>
            <a:ext cx="1366080" cy="276999"/>
          </a:xfrm>
          <a:prstGeom prst="rect">
            <a:avLst/>
          </a:prstGeom>
          <a:noFill/>
        </p:spPr>
        <p:txBody>
          <a:bodyPr wrap="none" rtlCol="0">
            <a:spAutoFit/>
          </a:bodyPr>
          <a:lstStyle/>
          <a:p>
            <a:pPr algn="ctr"/>
            <a:r>
              <a:rPr lang="en-US" sz="1200" b="1" i="0" dirty="0" err="1">
                <a:solidFill>
                  <a:srgbClr val="0F428C"/>
                </a:solidFill>
                <a:latin typeface="Arial" panose="020B0604020202020204" pitchFamily="34" charset="0"/>
                <a:ea typeface="Lato" panose="020F0502020204030203" pitchFamily="34" charset="0"/>
                <a:cs typeface="Arial" panose="020B0604020202020204" pitchFamily="34" charset="0"/>
              </a:rPr>
              <a:t>MekongInstitute</a:t>
            </a:r>
            <a:endParaRPr lang="en-US" sz="1200" b="1" i="0" dirty="0">
              <a:solidFill>
                <a:srgbClr val="0F428C"/>
              </a:solidFill>
              <a:latin typeface="Arial" panose="020B0604020202020204" pitchFamily="34" charset="0"/>
              <a:ea typeface="Lato" panose="020F0502020204030203"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F1C6D5D1-4E3D-1A41-AEDB-E49B20EFC410}"/>
              </a:ext>
            </a:extLst>
          </p:cNvPr>
          <p:cNvGrpSpPr/>
          <p:nvPr userDrawn="1"/>
        </p:nvGrpSpPr>
        <p:grpSpPr>
          <a:xfrm>
            <a:off x="9216541" y="3801190"/>
            <a:ext cx="538298" cy="538298"/>
            <a:chOff x="9216541" y="3801190"/>
            <a:chExt cx="538298" cy="538298"/>
          </a:xfrm>
        </p:grpSpPr>
        <p:sp>
          <p:nvSpPr>
            <p:cNvPr id="18" name="Oval 17">
              <a:extLst>
                <a:ext uri="{FF2B5EF4-FFF2-40B4-BE49-F238E27FC236}">
                  <a16:creationId xmlns:a16="http://schemas.microsoft.com/office/drawing/2014/main" id="{E12DA9A5-6DCC-3F43-B00D-8FCA453BAF3A}"/>
                </a:ext>
              </a:extLst>
            </p:cNvPr>
            <p:cNvSpPr/>
            <p:nvPr/>
          </p:nvSpPr>
          <p:spPr>
            <a:xfrm>
              <a:off x="9216541" y="3801190"/>
              <a:ext cx="538298" cy="5382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74B86F3F-0084-9347-91BE-C27C46A729F6}"/>
                </a:ext>
              </a:extLst>
            </p:cNvPr>
            <p:cNvPicPr>
              <a:picLocks noChangeAspect="1"/>
            </p:cNvPicPr>
            <p:nvPr/>
          </p:nvPicPr>
          <p:blipFill>
            <a:blip r:embed="rId3"/>
            <a:stretch>
              <a:fillRect/>
            </a:stretch>
          </p:blipFill>
          <p:spPr>
            <a:xfrm>
              <a:off x="9297866" y="3943599"/>
              <a:ext cx="377762" cy="303354"/>
            </a:xfrm>
            <a:prstGeom prst="rect">
              <a:avLst/>
            </a:prstGeom>
          </p:spPr>
        </p:pic>
      </p:grpSp>
      <p:grpSp>
        <p:nvGrpSpPr>
          <p:cNvPr id="20" name="Group 19">
            <a:extLst>
              <a:ext uri="{FF2B5EF4-FFF2-40B4-BE49-F238E27FC236}">
                <a16:creationId xmlns:a16="http://schemas.microsoft.com/office/drawing/2014/main" id="{B2EB56A7-A0C4-A745-B8FB-926DE945A0C1}"/>
              </a:ext>
            </a:extLst>
          </p:cNvPr>
          <p:cNvGrpSpPr/>
          <p:nvPr userDrawn="1"/>
        </p:nvGrpSpPr>
        <p:grpSpPr>
          <a:xfrm>
            <a:off x="5050812" y="3801896"/>
            <a:ext cx="538038" cy="531425"/>
            <a:chOff x="5050812" y="3801896"/>
            <a:chExt cx="538038" cy="531425"/>
          </a:xfrm>
        </p:grpSpPr>
        <p:sp>
          <p:nvSpPr>
            <p:cNvPr id="21" name="Rounded Rectangle 20">
              <a:extLst>
                <a:ext uri="{FF2B5EF4-FFF2-40B4-BE49-F238E27FC236}">
                  <a16:creationId xmlns:a16="http://schemas.microsoft.com/office/drawing/2014/main" id="{EFB3CE61-B1CB-B74B-931E-F49AF5F4830B}"/>
                </a:ext>
              </a:extLst>
            </p:cNvPr>
            <p:cNvSpPr/>
            <p:nvPr/>
          </p:nvSpPr>
          <p:spPr>
            <a:xfrm>
              <a:off x="5050812" y="3801896"/>
              <a:ext cx="538038" cy="5314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42E5AEA2-DDC2-8148-B168-8756C0E0E815}"/>
                </a:ext>
              </a:extLst>
            </p:cNvPr>
            <p:cNvPicPr>
              <a:picLocks noChangeAspect="1"/>
            </p:cNvPicPr>
            <p:nvPr/>
          </p:nvPicPr>
          <p:blipFill>
            <a:blip r:embed="rId4"/>
            <a:stretch>
              <a:fillRect/>
            </a:stretch>
          </p:blipFill>
          <p:spPr>
            <a:xfrm>
              <a:off x="5076302" y="3830755"/>
              <a:ext cx="485967" cy="501154"/>
            </a:xfrm>
            <a:prstGeom prst="rect">
              <a:avLst/>
            </a:prstGeom>
          </p:spPr>
        </p:pic>
      </p:grpSp>
      <p:grpSp>
        <p:nvGrpSpPr>
          <p:cNvPr id="23" name="Group 22">
            <a:extLst>
              <a:ext uri="{FF2B5EF4-FFF2-40B4-BE49-F238E27FC236}">
                <a16:creationId xmlns:a16="http://schemas.microsoft.com/office/drawing/2014/main" id="{09891F93-A878-4040-92C7-3FBB2569359B}"/>
              </a:ext>
            </a:extLst>
          </p:cNvPr>
          <p:cNvGrpSpPr/>
          <p:nvPr userDrawn="1"/>
        </p:nvGrpSpPr>
        <p:grpSpPr>
          <a:xfrm>
            <a:off x="2834970" y="3801451"/>
            <a:ext cx="538037" cy="538037"/>
            <a:chOff x="2834970" y="3801451"/>
            <a:chExt cx="538037" cy="538037"/>
          </a:xfrm>
        </p:grpSpPr>
        <p:sp>
          <p:nvSpPr>
            <p:cNvPr id="24" name="Oval 23">
              <a:extLst>
                <a:ext uri="{FF2B5EF4-FFF2-40B4-BE49-F238E27FC236}">
                  <a16:creationId xmlns:a16="http://schemas.microsoft.com/office/drawing/2014/main" id="{B592AF78-1262-B94F-9084-5D13A434D74A}"/>
                </a:ext>
              </a:extLst>
            </p:cNvPr>
            <p:cNvSpPr/>
            <p:nvPr/>
          </p:nvSpPr>
          <p:spPr>
            <a:xfrm>
              <a:off x="2834970" y="3801451"/>
              <a:ext cx="538037" cy="5380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C6962B5E-CAE8-C843-8BD2-2F912FC7BAFC}"/>
                </a:ext>
              </a:extLst>
            </p:cNvPr>
            <p:cNvPicPr>
              <a:picLocks noChangeAspect="1"/>
            </p:cNvPicPr>
            <p:nvPr/>
          </p:nvPicPr>
          <p:blipFill>
            <a:blip r:embed="rId5"/>
            <a:stretch>
              <a:fillRect/>
            </a:stretch>
          </p:blipFill>
          <p:spPr>
            <a:xfrm>
              <a:off x="2873590" y="3829303"/>
              <a:ext cx="460795" cy="475197"/>
            </a:xfrm>
            <a:prstGeom prst="rect">
              <a:avLst/>
            </a:prstGeom>
          </p:spPr>
        </p:pic>
      </p:grpSp>
      <p:grpSp>
        <p:nvGrpSpPr>
          <p:cNvPr id="26" name="Group 25">
            <a:extLst>
              <a:ext uri="{FF2B5EF4-FFF2-40B4-BE49-F238E27FC236}">
                <a16:creationId xmlns:a16="http://schemas.microsoft.com/office/drawing/2014/main" id="{D88B72BB-350E-D846-843B-5CDACB5CD0F9}"/>
              </a:ext>
            </a:extLst>
          </p:cNvPr>
          <p:cNvGrpSpPr/>
          <p:nvPr userDrawn="1"/>
        </p:nvGrpSpPr>
        <p:grpSpPr>
          <a:xfrm>
            <a:off x="7285078" y="3801190"/>
            <a:ext cx="538038" cy="531425"/>
            <a:chOff x="7285078" y="3801190"/>
            <a:chExt cx="538038" cy="531425"/>
          </a:xfrm>
        </p:grpSpPr>
        <p:sp>
          <p:nvSpPr>
            <p:cNvPr id="27" name="Rounded Rectangle 26">
              <a:extLst>
                <a:ext uri="{FF2B5EF4-FFF2-40B4-BE49-F238E27FC236}">
                  <a16:creationId xmlns:a16="http://schemas.microsoft.com/office/drawing/2014/main" id="{6592742C-E5A5-9648-BCE4-B9FB78F24353}"/>
                </a:ext>
              </a:extLst>
            </p:cNvPr>
            <p:cNvSpPr/>
            <p:nvPr/>
          </p:nvSpPr>
          <p:spPr>
            <a:xfrm>
              <a:off x="7285078" y="3801190"/>
              <a:ext cx="538038" cy="5314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241C66A4-7859-A74A-B216-68DE096EB5C4}"/>
                </a:ext>
              </a:extLst>
            </p:cNvPr>
            <p:cNvPicPr>
              <a:picLocks noChangeAspect="1"/>
            </p:cNvPicPr>
            <p:nvPr/>
          </p:nvPicPr>
          <p:blipFill>
            <a:blip r:embed="rId6"/>
            <a:stretch>
              <a:fillRect/>
            </a:stretch>
          </p:blipFill>
          <p:spPr>
            <a:xfrm>
              <a:off x="7307316" y="3820122"/>
              <a:ext cx="493562" cy="493562"/>
            </a:xfrm>
            <a:prstGeom prst="rect">
              <a:avLst/>
            </a:prstGeom>
          </p:spPr>
        </p:pic>
      </p:grpSp>
      <p:sp>
        <p:nvSpPr>
          <p:cNvPr id="29" name="Title 28">
            <a:extLst>
              <a:ext uri="{FF2B5EF4-FFF2-40B4-BE49-F238E27FC236}">
                <a16:creationId xmlns:a16="http://schemas.microsoft.com/office/drawing/2014/main" id="{5736BA04-3144-4D46-94D5-34AB5DCD4075}"/>
              </a:ext>
            </a:extLst>
          </p:cNvPr>
          <p:cNvSpPr>
            <a:spLocks noGrp="1"/>
          </p:cNvSpPr>
          <p:nvPr>
            <p:ph type="title"/>
          </p:nvPr>
        </p:nvSpPr>
        <p:spPr>
          <a:xfrm>
            <a:off x="3269620" y="2320620"/>
            <a:ext cx="6183687" cy="899536"/>
          </a:xfrm>
        </p:spPr>
        <p:txBody>
          <a:bodyPr/>
          <a:lstStyle>
            <a:lvl1pPr algn="ct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6899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FF6FC-D161-384D-B0E1-64885323B8C2}"/>
              </a:ext>
            </a:extLst>
          </p:cNvPr>
          <p:cNvSpPr>
            <a:spLocks noGrp="1"/>
          </p:cNvSpPr>
          <p:nvPr>
            <p:ph type="ctrTitle" hasCustomPrompt="1"/>
          </p:nvPr>
        </p:nvSpPr>
        <p:spPr>
          <a:xfrm>
            <a:off x="3645030" y="2378362"/>
            <a:ext cx="4974037" cy="976746"/>
          </a:xfrm>
        </p:spPr>
        <p:txBody>
          <a:bodyPr anchor="b">
            <a:noAutofit/>
          </a:bodyPr>
          <a:lstStyle>
            <a:lvl1pPr algn="ctr">
              <a:defRPr sz="4400" b="1">
                <a:solidFill>
                  <a:schemeClr val="tx2"/>
                </a:solidFill>
              </a:defRPr>
            </a:lvl1pPr>
          </a:lstStyle>
          <a:p>
            <a:r>
              <a:rPr lang="en-US" dirty="0"/>
              <a:t>Title slide/</a:t>
            </a:r>
            <a:br>
              <a:rPr lang="en-US" dirty="0"/>
            </a:br>
            <a:r>
              <a:rPr lang="en-US" dirty="0"/>
              <a:t>headline</a:t>
            </a:r>
          </a:p>
        </p:txBody>
      </p:sp>
      <p:sp>
        <p:nvSpPr>
          <p:cNvPr id="3" name="Subtitle 2">
            <a:extLst>
              <a:ext uri="{FF2B5EF4-FFF2-40B4-BE49-F238E27FC236}">
                <a16:creationId xmlns:a16="http://schemas.microsoft.com/office/drawing/2014/main" id="{ED5FA61A-BA8F-434D-A3E1-25F4A98AE22C}"/>
              </a:ext>
            </a:extLst>
          </p:cNvPr>
          <p:cNvSpPr>
            <a:spLocks noGrp="1"/>
          </p:cNvSpPr>
          <p:nvPr>
            <p:ph type="subTitle" idx="1" hasCustomPrompt="1"/>
          </p:nvPr>
        </p:nvSpPr>
        <p:spPr>
          <a:xfrm>
            <a:off x="3645030" y="4820227"/>
            <a:ext cx="4974037" cy="716973"/>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is the sub-line </a:t>
            </a:r>
            <a:br>
              <a:rPr lang="en-US" dirty="0"/>
            </a:br>
            <a:r>
              <a:rPr lang="en-US" dirty="0"/>
              <a:t>Project name | Date</a:t>
            </a:r>
          </a:p>
        </p:txBody>
      </p:sp>
      <p:sp>
        <p:nvSpPr>
          <p:cNvPr id="22" name="Text Placeholder 21">
            <a:extLst>
              <a:ext uri="{FF2B5EF4-FFF2-40B4-BE49-F238E27FC236}">
                <a16:creationId xmlns:a16="http://schemas.microsoft.com/office/drawing/2014/main" id="{CD69D2CF-5E26-6B4D-A34F-E5D93F86E563}"/>
              </a:ext>
            </a:extLst>
          </p:cNvPr>
          <p:cNvSpPr>
            <a:spLocks noGrp="1"/>
          </p:cNvSpPr>
          <p:nvPr>
            <p:ph type="body" sz="quarter" idx="10" hasCustomPrompt="1"/>
          </p:nvPr>
        </p:nvSpPr>
        <p:spPr>
          <a:xfrm>
            <a:off x="3645030" y="3438525"/>
            <a:ext cx="4974037" cy="498475"/>
          </a:xfrm>
        </p:spPr>
        <p:txBody>
          <a:bodyPr>
            <a:normAutofit/>
          </a:bodyPr>
          <a:lstStyle>
            <a:lvl1pPr marL="0" indent="0" algn="ctr">
              <a:buNone/>
              <a:defRPr sz="2000" b="1">
                <a:solidFill>
                  <a:schemeClr val="bg1">
                    <a:lumMod val="50000"/>
                  </a:schemeClr>
                </a:solidFill>
              </a:defRPr>
            </a:lvl1pPr>
          </a:lstStyle>
          <a:p>
            <a:pPr algn="ctr"/>
            <a:r>
              <a:rPr lang="en-US" dirty="0">
                <a:solidFill>
                  <a:schemeClr val="bg1">
                    <a:lumMod val="50000"/>
                  </a:schemeClr>
                </a:solidFill>
              </a:rPr>
              <a:t>with </a:t>
            </a:r>
            <a:r>
              <a:rPr lang="en-US" dirty="0" err="1">
                <a:solidFill>
                  <a:schemeClr val="bg1">
                    <a:lumMod val="50000"/>
                  </a:schemeClr>
                </a:solidFill>
              </a:rPr>
              <a:t>colour</a:t>
            </a:r>
            <a:r>
              <a:rPr lang="en-US" dirty="0">
                <a:solidFill>
                  <a:schemeClr val="bg1">
                    <a:lumMod val="50000"/>
                  </a:schemeClr>
                </a:solidFill>
              </a:rPr>
              <a:t> MI key visual</a:t>
            </a:r>
            <a:endParaRPr lang="en-US" dirty="0"/>
          </a:p>
        </p:txBody>
      </p:sp>
    </p:spTree>
    <p:extLst>
      <p:ext uri="{BB962C8B-B14F-4D97-AF65-F5344CB8AC3E}">
        <p14:creationId xmlns:p14="http://schemas.microsoft.com/office/powerpoint/2010/main" val="1682389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E899F0-DB6A-1B4E-BF39-7DB3DE553B54}"/>
              </a:ext>
            </a:extLst>
          </p:cNvPr>
          <p:cNvPicPr>
            <a:picLocks noChangeAspect="1"/>
          </p:cNvPicPr>
          <p:nvPr userDrawn="1"/>
        </p:nvPicPr>
        <p:blipFill>
          <a:blip r:embed="rId2"/>
          <a:srcRect/>
          <a:stretch/>
        </p:blipFill>
        <p:spPr>
          <a:xfrm>
            <a:off x="-10391" y="10391"/>
            <a:ext cx="12192000" cy="6858000"/>
          </a:xfrm>
          <a:prstGeom prst="rect">
            <a:avLst/>
          </a:prstGeom>
        </p:spPr>
      </p:pic>
      <p:sp>
        <p:nvSpPr>
          <p:cNvPr id="2" name="Title 1">
            <a:extLst>
              <a:ext uri="{FF2B5EF4-FFF2-40B4-BE49-F238E27FC236}">
                <a16:creationId xmlns:a16="http://schemas.microsoft.com/office/drawing/2014/main" id="{CD4FF6FC-D161-384D-B0E1-64885323B8C2}"/>
              </a:ext>
            </a:extLst>
          </p:cNvPr>
          <p:cNvSpPr>
            <a:spLocks noGrp="1"/>
          </p:cNvSpPr>
          <p:nvPr>
            <p:ph type="ctrTitle" hasCustomPrompt="1"/>
          </p:nvPr>
        </p:nvSpPr>
        <p:spPr>
          <a:xfrm>
            <a:off x="1524000" y="1870362"/>
            <a:ext cx="9144000" cy="976746"/>
          </a:xfrm>
        </p:spPr>
        <p:txBody>
          <a:bodyPr anchor="b">
            <a:normAutofit/>
          </a:bodyPr>
          <a:lstStyle>
            <a:lvl1pPr algn="ctr">
              <a:defRPr sz="5400" b="1">
                <a:solidFill>
                  <a:schemeClr val="tx1"/>
                </a:solidFill>
              </a:defRPr>
            </a:lvl1pPr>
          </a:lstStyle>
          <a:p>
            <a:r>
              <a:rPr lang="en-US" dirty="0"/>
              <a:t>Title slide/headline</a:t>
            </a:r>
          </a:p>
        </p:txBody>
      </p:sp>
      <p:sp>
        <p:nvSpPr>
          <p:cNvPr id="3" name="Subtitle 2">
            <a:extLst>
              <a:ext uri="{FF2B5EF4-FFF2-40B4-BE49-F238E27FC236}">
                <a16:creationId xmlns:a16="http://schemas.microsoft.com/office/drawing/2014/main" id="{ED5FA61A-BA8F-434D-A3E1-25F4A98AE22C}"/>
              </a:ext>
            </a:extLst>
          </p:cNvPr>
          <p:cNvSpPr>
            <a:spLocks noGrp="1"/>
          </p:cNvSpPr>
          <p:nvPr>
            <p:ph type="subTitle" idx="1" hasCustomPrompt="1"/>
          </p:nvPr>
        </p:nvSpPr>
        <p:spPr>
          <a:xfrm>
            <a:off x="1524000" y="4312227"/>
            <a:ext cx="9144000" cy="1301496"/>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is the sub-line </a:t>
            </a:r>
            <a:br>
              <a:rPr lang="en-US" dirty="0"/>
            </a:br>
            <a:r>
              <a:rPr lang="en-US" dirty="0"/>
              <a:t>Project name | Date</a:t>
            </a:r>
          </a:p>
        </p:txBody>
      </p:sp>
      <p:sp>
        <p:nvSpPr>
          <p:cNvPr id="22" name="Text Placeholder 21">
            <a:extLst>
              <a:ext uri="{FF2B5EF4-FFF2-40B4-BE49-F238E27FC236}">
                <a16:creationId xmlns:a16="http://schemas.microsoft.com/office/drawing/2014/main" id="{CD69D2CF-5E26-6B4D-A34F-E5D93F86E563}"/>
              </a:ext>
            </a:extLst>
          </p:cNvPr>
          <p:cNvSpPr>
            <a:spLocks noGrp="1"/>
          </p:cNvSpPr>
          <p:nvPr>
            <p:ph type="body" sz="quarter" idx="10" hasCustomPrompt="1"/>
          </p:nvPr>
        </p:nvSpPr>
        <p:spPr>
          <a:xfrm>
            <a:off x="1524000" y="2930525"/>
            <a:ext cx="9144000" cy="498475"/>
          </a:xfrm>
        </p:spPr>
        <p:txBody>
          <a:bodyPr>
            <a:normAutofit/>
          </a:bodyPr>
          <a:lstStyle>
            <a:lvl1pPr marL="0" indent="0" algn="ctr">
              <a:buNone/>
              <a:defRPr sz="2000" b="1">
                <a:solidFill>
                  <a:schemeClr val="bg1">
                    <a:lumMod val="50000"/>
                  </a:schemeClr>
                </a:solidFill>
              </a:defRPr>
            </a:lvl1pPr>
          </a:lstStyle>
          <a:p>
            <a:pPr algn="ctr"/>
            <a:r>
              <a:rPr lang="en-US" dirty="0">
                <a:solidFill>
                  <a:schemeClr val="bg1">
                    <a:lumMod val="50000"/>
                  </a:schemeClr>
                </a:solidFill>
              </a:rPr>
              <a:t>with </a:t>
            </a:r>
            <a:r>
              <a:rPr lang="en-US" dirty="0" err="1">
                <a:solidFill>
                  <a:schemeClr val="bg1">
                    <a:lumMod val="50000"/>
                  </a:schemeClr>
                </a:solidFill>
              </a:rPr>
              <a:t>colour</a:t>
            </a:r>
            <a:r>
              <a:rPr lang="en-US" dirty="0">
                <a:solidFill>
                  <a:schemeClr val="bg1">
                    <a:lumMod val="50000"/>
                  </a:schemeClr>
                </a:solidFill>
              </a:rPr>
              <a:t> MI key visual</a:t>
            </a:r>
            <a:endParaRPr lang="en-US" dirty="0"/>
          </a:p>
        </p:txBody>
      </p:sp>
      <p:pic>
        <p:nvPicPr>
          <p:cNvPr id="25" name="Picture 24">
            <a:extLst>
              <a:ext uri="{FF2B5EF4-FFF2-40B4-BE49-F238E27FC236}">
                <a16:creationId xmlns:a16="http://schemas.microsoft.com/office/drawing/2014/main" id="{C0CAA697-C9B4-7145-9898-2575838C0A23}"/>
              </a:ext>
            </a:extLst>
          </p:cNvPr>
          <p:cNvPicPr>
            <a:picLocks noChangeAspect="1"/>
          </p:cNvPicPr>
          <p:nvPr userDrawn="1"/>
        </p:nvPicPr>
        <p:blipFill>
          <a:blip r:embed="rId3">
            <a:biLevel thresh="75000"/>
            <a:extLst>
              <a:ext uri="{BEBA8EAE-BF5A-486C-A8C5-ECC9F3942E4B}">
                <a14:imgProps xmlns:a14="http://schemas.microsoft.com/office/drawing/2010/main">
                  <a14:imgLayer r:embed="rId4">
                    <a14:imgEffect>
                      <a14:colorTemperature colorTemp="4700"/>
                    </a14:imgEffect>
                    <a14:imgEffect>
                      <a14:saturation sat="0"/>
                    </a14:imgEffect>
                  </a14:imgLayer>
                </a14:imgProps>
              </a:ext>
            </a:extLst>
          </a:blip>
          <a:stretch>
            <a:fillRect/>
          </a:stretch>
        </p:blipFill>
        <p:spPr>
          <a:xfrm>
            <a:off x="9723331" y="424517"/>
            <a:ext cx="2035954" cy="725055"/>
          </a:xfrm>
          <a:prstGeom prst="rect">
            <a:avLst/>
          </a:prstGeom>
        </p:spPr>
      </p:pic>
      <p:grpSp>
        <p:nvGrpSpPr>
          <p:cNvPr id="14" name="Group 13">
            <a:extLst>
              <a:ext uri="{FF2B5EF4-FFF2-40B4-BE49-F238E27FC236}">
                <a16:creationId xmlns:a16="http://schemas.microsoft.com/office/drawing/2014/main" id="{6C7E23A4-23E2-E943-8BDE-16A2AAFDCF02}"/>
              </a:ext>
            </a:extLst>
          </p:cNvPr>
          <p:cNvGrpSpPr/>
          <p:nvPr userDrawn="1"/>
        </p:nvGrpSpPr>
        <p:grpSpPr>
          <a:xfrm>
            <a:off x="5424917" y="3799886"/>
            <a:ext cx="1347954" cy="141454"/>
            <a:chOff x="5424917" y="3799886"/>
            <a:chExt cx="1347954" cy="141454"/>
          </a:xfrm>
        </p:grpSpPr>
        <p:sp>
          <p:nvSpPr>
            <p:cNvPr id="15" name="Oval 14">
              <a:extLst>
                <a:ext uri="{FF2B5EF4-FFF2-40B4-BE49-F238E27FC236}">
                  <a16:creationId xmlns:a16="http://schemas.microsoft.com/office/drawing/2014/main" id="{B3FC9594-83F6-D144-9E4D-7EB49F8B3CB1}"/>
                </a:ext>
              </a:extLst>
            </p:cNvPr>
            <p:cNvSpPr/>
            <p:nvPr/>
          </p:nvSpPr>
          <p:spPr>
            <a:xfrm>
              <a:off x="6631417" y="3799886"/>
              <a:ext cx="141454" cy="14145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CDCF6"/>
                </a:solidFill>
              </a:endParaRPr>
            </a:p>
          </p:txBody>
        </p:sp>
        <p:sp>
          <p:nvSpPr>
            <p:cNvPr id="16" name="Oval 15">
              <a:extLst>
                <a:ext uri="{FF2B5EF4-FFF2-40B4-BE49-F238E27FC236}">
                  <a16:creationId xmlns:a16="http://schemas.microsoft.com/office/drawing/2014/main" id="{3C8D79A1-6A6D-D747-990B-3B515C94B794}"/>
                </a:ext>
              </a:extLst>
            </p:cNvPr>
            <p:cNvSpPr/>
            <p:nvPr/>
          </p:nvSpPr>
          <p:spPr>
            <a:xfrm>
              <a:off x="6390117" y="3799886"/>
              <a:ext cx="141454" cy="1414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CDCF6"/>
                </a:solidFill>
              </a:endParaRPr>
            </a:p>
          </p:txBody>
        </p:sp>
        <p:sp>
          <p:nvSpPr>
            <p:cNvPr id="17" name="Oval 16">
              <a:extLst>
                <a:ext uri="{FF2B5EF4-FFF2-40B4-BE49-F238E27FC236}">
                  <a16:creationId xmlns:a16="http://schemas.microsoft.com/office/drawing/2014/main" id="{1B2BAB8F-8508-6F4B-BDA8-B199223F9048}"/>
                </a:ext>
              </a:extLst>
            </p:cNvPr>
            <p:cNvSpPr/>
            <p:nvPr/>
          </p:nvSpPr>
          <p:spPr>
            <a:xfrm>
              <a:off x="6148817" y="3799886"/>
              <a:ext cx="141454" cy="14145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CDCF6"/>
                </a:solidFill>
              </a:endParaRPr>
            </a:p>
          </p:txBody>
        </p:sp>
        <p:sp>
          <p:nvSpPr>
            <p:cNvPr id="18" name="Oval 17">
              <a:extLst>
                <a:ext uri="{FF2B5EF4-FFF2-40B4-BE49-F238E27FC236}">
                  <a16:creationId xmlns:a16="http://schemas.microsoft.com/office/drawing/2014/main" id="{BE2024D1-659B-F64F-87EF-FF55401933BB}"/>
                </a:ext>
              </a:extLst>
            </p:cNvPr>
            <p:cNvSpPr/>
            <p:nvPr/>
          </p:nvSpPr>
          <p:spPr>
            <a:xfrm>
              <a:off x="5907517" y="3799886"/>
              <a:ext cx="141454" cy="141454"/>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CDCF6"/>
                </a:solidFill>
              </a:endParaRPr>
            </a:p>
          </p:txBody>
        </p:sp>
        <p:sp>
          <p:nvSpPr>
            <p:cNvPr id="19" name="Oval 18">
              <a:extLst>
                <a:ext uri="{FF2B5EF4-FFF2-40B4-BE49-F238E27FC236}">
                  <a16:creationId xmlns:a16="http://schemas.microsoft.com/office/drawing/2014/main" id="{F7480A29-100A-884B-8E20-4ED5E01F1BF2}"/>
                </a:ext>
              </a:extLst>
            </p:cNvPr>
            <p:cNvSpPr/>
            <p:nvPr/>
          </p:nvSpPr>
          <p:spPr>
            <a:xfrm>
              <a:off x="5666217" y="3799886"/>
              <a:ext cx="141454" cy="141454"/>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CDCF6"/>
                </a:solidFill>
              </a:endParaRPr>
            </a:p>
          </p:txBody>
        </p:sp>
        <p:sp>
          <p:nvSpPr>
            <p:cNvPr id="20" name="Oval 19">
              <a:extLst>
                <a:ext uri="{FF2B5EF4-FFF2-40B4-BE49-F238E27FC236}">
                  <a16:creationId xmlns:a16="http://schemas.microsoft.com/office/drawing/2014/main" id="{39D5184E-BB8D-E146-A6D6-5ACCC4467DB9}"/>
                </a:ext>
              </a:extLst>
            </p:cNvPr>
            <p:cNvSpPr/>
            <p:nvPr/>
          </p:nvSpPr>
          <p:spPr>
            <a:xfrm>
              <a:off x="5424917" y="3799886"/>
              <a:ext cx="141454" cy="14145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CDCF6"/>
                </a:solidFill>
              </a:endParaRPr>
            </a:p>
          </p:txBody>
        </p:sp>
      </p:grpSp>
    </p:spTree>
    <p:extLst>
      <p:ext uri="{BB962C8B-B14F-4D97-AF65-F5344CB8AC3E}">
        <p14:creationId xmlns:p14="http://schemas.microsoft.com/office/powerpoint/2010/main" val="1068779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1_Content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506ADB-BA3C-1145-ACC9-4E4E557330B1}"/>
              </a:ext>
            </a:extLst>
          </p:cNvPr>
          <p:cNvPicPr>
            <a:picLocks noChangeAspect="1"/>
          </p:cNvPicPr>
          <p:nvPr userDrawn="1"/>
        </p:nvPicPr>
        <p:blipFill>
          <a:blip r:embed="rId2"/>
          <a:stretch>
            <a:fillRect/>
          </a:stretch>
        </p:blipFill>
        <p:spPr>
          <a:xfrm>
            <a:off x="-20782" y="-10391"/>
            <a:ext cx="12192000" cy="6858000"/>
          </a:xfrm>
          <a:prstGeom prst="rect">
            <a:avLst/>
          </a:prstGeom>
        </p:spPr>
      </p:pic>
      <p:sp>
        <p:nvSpPr>
          <p:cNvPr id="2" name="Title 1">
            <a:extLst>
              <a:ext uri="{FF2B5EF4-FFF2-40B4-BE49-F238E27FC236}">
                <a16:creationId xmlns:a16="http://schemas.microsoft.com/office/drawing/2014/main" id="{2A50D07E-872A-944A-A081-BA79CA97A538}"/>
              </a:ext>
            </a:extLst>
          </p:cNvPr>
          <p:cNvSpPr>
            <a:spLocks noGrp="1"/>
          </p:cNvSpPr>
          <p:nvPr>
            <p:ph type="title" hasCustomPrompt="1"/>
          </p:nvPr>
        </p:nvSpPr>
        <p:spPr>
          <a:xfrm>
            <a:off x="1304845" y="2745436"/>
            <a:ext cx="1853991" cy="1325563"/>
          </a:xfrm>
        </p:spPr>
        <p:txBody>
          <a:bodyPr>
            <a:normAutofit/>
          </a:bodyPr>
          <a:lstStyle>
            <a:lvl1pPr>
              <a:defRPr sz="3000" b="1">
                <a:solidFill>
                  <a:schemeClr val="tx2"/>
                </a:solidFill>
              </a:defRPr>
            </a:lvl1pPr>
          </a:lstStyle>
          <a:p>
            <a:r>
              <a:rPr lang="en-US" dirty="0"/>
              <a:t>Contents</a:t>
            </a:r>
          </a:p>
        </p:txBody>
      </p:sp>
      <p:sp>
        <p:nvSpPr>
          <p:cNvPr id="6" name="Date Placeholder 3">
            <a:extLst>
              <a:ext uri="{FF2B5EF4-FFF2-40B4-BE49-F238E27FC236}">
                <a16:creationId xmlns:a16="http://schemas.microsoft.com/office/drawing/2014/main" id="{52512F4C-B0D6-A64D-AD6C-9F4E842D9750}"/>
              </a:ext>
            </a:extLst>
          </p:cNvPr>
          <p:cNvSpPr>
            <a:spLocks noGrp="1"/>
          </p:cNvSpPr>
          <p:nvPr>
            <p:ph type="dt" sz="half" idx="10"/>
          </p:nvPr>
        </p:nvSpPr>
        <p:spPr>
          <a:xfrm>
            <a:off x="8743950" y="6188675"/>
            <a:ext cx="1266220" cy="365125"/>
          </a:xfrm>
        </p:spPr>
        <p:txBody>
          <a:bodyPr/>
          <a:lstStyle>
            <a:lvl1pPr algn="ctr">
              <a:defRPr/>
            </a:lvl1pPr>
          </a:lstStyle>
          <a:p>
            <a:fld id="{D65460C0-EAAC-224C-BF9C-B28038AF74D0}" type="datetime3">
              <a:rPr lang="en-US" smtClean="0"/>
              <a:pPr/>
              <a:t>3 November 2023</a:t>
            </a:fld>
            <a:endParaRPr lang="en-US" dirty="0"/>
          </a:p>
        </p:txBody>
      </p:sp>
      <p:sp>
        <p:nvSpPr>
          <p:cNvPr id="7" name="Footer Placeholder 4">
            <a:extLst>
              <a:ext uri="{FF2B5EF4-FFF2-40B4-BE49-F238E27FC236}">
                <a16:creationId xmlns:a16="http://schemas.microsoft.com/office/drawing/2014/main" id="{C7DFDBD4-EC0B-7948-A5C2-76830F977FB4}"/>
              </a:ext>
            </a:extLst>
          </p:cNvPr>
          <p:cNvSpPr>
            <a:spLocks noGrp="1"/>
          </p:cNvSpPr>
          <p:nvPr>
            <p:ph type="ftr" sz="quarter" idx="11"/>
          </p:nvPr>
        </p:nvSpPr>
        <p:spPr>
          <a:xfrm>
            <a:off x="10019334" y="6188675"/>
            <a:ext cx="1892461" cy="365125"/>
          </a:xfrm>
        </p:spPr>
        <p:txBody>
          <a:bodyPr/>
          <a:lstStyle/>
          <a:p>
            <a:pPr algn="l"/>
            <a:r>
              <a:rPr lang="en-US" dirty="0"/>
              <a:t>Title of the presentation</a:t>
            </a:r>
          </a:p>
        </p:txBody>
      </p:sp>
      <p:sp>
        <p:nvSpPr>
          <p:cNvPr id="8" name="Slide Number Placeholder 5">
            <a:extLst>
              <a:ext uri="{FF2B5EF4-FFF2-40B4-BE49-F238E27FC236}">
                <a16:creationId xmlns:a16="http://schemas.microsoft.com/office/drawing/2014/main" id="{C207844B-4344-2847-883B-D9F5FD906348}"/>
              </a:ext>
            </a:extLst>
          </p:cNvPr>
          <p:cNvSpPr>
            <a:spLocks noGrp="1"/>
          </p:cNvSpPr>
          <p:nvPr>
            <p:ph type="sldNum" sz="quarter" idx="12"/>
          </p:nvPr>
        </p:nvSpPr>
        <p:spPr>
          <a:xfrm>
            <a:off x="7729539" y="6188675"/>
            <a:ext cx="1002204" cy="365125"/>
          </a:xfrm>
        </p:spPr>
        <p:txBody>
          <a:bodyPr/>
          <a:lstStyle>
            <a:lvl1pPr>
              <a:defRPr>
                <a:solidFill>
                  <a:schemeClr val="accent1">
                    <a:lumMod val="75000"/>
                  </a:schemeClr>
                </a:solidFill>
              </a:defRPr>
            </a:lvl1pPr>
          </a:lstStyle>
          <a:p>
            <a:r>
              <a:rPr lang="th-TH" dirty="0"/>
              <a:t> </a:t>
            </a:r>
            <a:r>
              <a:rPr lang="en-US" dirty="0"/>
              <a:t>page </a:t>
            </a:r>
            <a:fld id="{EEDE5E84-8F4A-6B40-BE6C-6DAF3A79CE75}" type="slidenum">
              <a:rPr lang="en-US" smtClean="0"/>
              <a:pPr/>
              <a:t>‹#›</a:t>
            </a:fld>
            <a:endParaRPr lang="en-US" dirty="0"/>
          </a:p>
        </p:txBody>
      </p:sp>
      <p:pic>
        <p:nvPicPr>
          <p:cNvPr id="13" name="Picture 12">
            <a:extLst>
              <a:ext uri="{FF2B5EF4-FFF2-40B4-BE49-F238E27FC236}">
                <a16:creationId xmlns:a16="http://schemas.microsoft.com/office/drawing/2014/main" id="{6F1E55B7-28E9-2B45-A8D2-D208F19F0E43}"/>
              </a:ext>
            </a:extLst>
          </p:cNvPr>
          <p:cNvPicPr>
            <a:picLocks noChangeAspect="1"/>
          </p:cNvPicPr>
          <p:nvPr userDrawn="1"/>
        </p:nvPicPr>
        <p:blipFill>
          <a:blip r:embed="rId3"/>
          <a:stretch>
            <a:fillRect/>
          </a:stretch>
        </p:blipFill>
        <p:spPr>
          <a:xfrm>
            <a:off x="10274615" y="436093"/>
            <a:ext cx="1473094" cy="524606"/>
          </a:xfrm>
          <a:prstGeom prst="rect">
            <a:avLst/>
          </a:prstGeom>
        </p:spPr>
      </p:pic>
      <p:sp>
        <p:nvSpPr>
          <p:cNvPr id="17" name="Text Placeholder 16">
            <a:extLst>
              <a:ext uri="{FF2B5EF4-FFF2-40B4-BE49-F238E27FC236}">
                <a16:creationId xmlns:a16="http://schemas.microsoft.com/office/drawing/2014/main" id="{0F6E0FA4-3B8C-B841-8501-93F25F8EAF69}"/>
              </a:ext>
            </a:extLst>
          </p:cNvPr>
          <p:cNvSpPr>
            <a:spLocks noGrp="1"/>
          </p:cNvSpPr>
          <p:nvPr>
            <p:ph type="body" sz="quarter" idx="13"/>
          </p:nvPr>
        </p:nvSpPr>
        <p:spPr>
          <a:xfrm>
            <a:off x="3792104" y="1948293"/>
            <a:ext cx="7482032" cy="3252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2455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2_Conten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A3FD9F-77CA-4444-9972-75AB9F4DF5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A50D07E-872A-944A-A081-BA79CA97A538}"/>
              </a:ext>
            </a:extLst>
          </p:cNvPr>
          <p:cNvSpPr>
            <a:spLocks noGrp="1"/>
          </p:cNvSpPr>
          <p:nvPr>
            <p:ph type="title" hasCustomPrompt="1"/>
          </p:nvPr>
        </p:nvSpPr>
        <p:spPr>
          <a:xfrm>
            <a:off x="1896549" y="1650533"/>
            <a:ext cx="1853991" cy="647198"/>
          </a:xfrm>
        </p:spPr>
        <p:txBody>
          <a:bodyPr>
            <a:normAutofit/>
          </a:bodyPr>
          <a:lstStyle>
            <a:lvl1pPr>
              <a:defRPr sz="3000" b="1">
                <a:solidFill>
                  <a:schemeClr val="tx2"/>
                </a:solidFill>
              </a:defRPr>
            </a:lvl1pPr>
          </a:lstStyle>
          <a:p>
            <a:r>
              <a:rPr lang="en-US" dirty="0"/>
              <a:t>Contents</a:t>
            </a:r>
          </a:p>
        </p:txBody>
      </p:sp>
      <p:sp>
        <p:nvSpPr>
          <p:cNvPr id="6" name="Date Placeholder 3">
            <a:extLst>
              <a:ext uri="{FF2B5EF4-FFF2-40B4-BE49-F238E27FC236}">
                <a16:creationId xmlns:a16="http://schemas.microsoft.com/office/drawing/2014/main" id="{52512F4C-B0D6-A64D-AD6C-9F4E842D9750}"/>
              </a:ext>
            </a:extLst>
          </p:cNvPr>
          <p:cNvSpPr>
            <a:spLocks noGrp="1"/>
          </p:cNvSpPr>
          <p:nvPr>
            <p:ph type="dt" sz="half" idx="10"/>
          </p:nvPr>
        </p:nvSpPr>
        <p:spPr>
          <a:xfrm>
            <a:off x="8743950" y="6188675"/>
            <a:ext cx="1266220" cy="365125"/>
          </a:xfrm>
        </p:spPr>
        <p:txBody>
          <a:bodyPr/>
          <a:lstStyle>
            <a:lvl1pPr algn="ctr">
              <a:defRPr/>
            </a:lvl1pPr>
          </a:lstStyle>
          <a:p>
            <a:fld id="{D65460C0-EAAC-224C-BF9C-B28038AF74D0}" type="datetime3">
              <a:rPr lang="en-US" smtClean="0"/>
              <a:pPr/>
              <a:t>3 November 2023</a:t>
            </a:fld>
            <a:endParaRPr lang="en-US" dirty="0"/>
          </a:p>
        </p:txBody>
      </p:sp>
      <p:sp>
        <p:nvSpPr>
          <p:cNvPr id="7" name="Footer Placeholder 4">
            <a:extLst>
              <a:ext uri="{FF2B5EF4-FFF2-40B4-BE49-F238E27FC236}">
                <a16:creationId xmlns:a16="http://schemas.microsoft.com/office/drawing/2014/main" id="{C7DFDBD4-EC0B-7948-A5C2-76830F977FB4}"/>
              </a:ext>
            </a:extLst>
          </p:cNvPr>
          <p:cNvSpPr>
            <a:spLocks noGrp="1"/>
          </p:cNvSpPr>
          <p:nvPr>
            <p:ph type="ftr" sz="quarter" idx="11"/>
          </p:nvPr>
        </p:nvSpPr>
        <p:spPr>
          <a:xfrm>
            <a:off x="10019334" y="6188675"/>
            <a:ext cx="1892461" cy="365125"/>
          </a:xfrm>
        </p:spPr>
        <p:txBody>
          <a:bodyPr/>
          <a:lstStyle/>
          <a:p>
            <a:pPr algn="l"/>
            <a:r>
              <a:rPr lang="en-US" dirty="0"/>
              <a:t>Title of the presentation</a:t>
            </a:r>
          </a:p>
        </p:txBody>
      </p:sp>
      <p:sp>
        <p:nvSpPr>
          <p:cNvPr id="8" name="Slide Number Placeholder 5">
            <a:extLst>
              <a:ext uri="{FF2B5EF4-FFF2-40B4-BE49-F238E27FC236}">
                <a16:creationId xmlns:a16="http://schemas.microsoft.com/office/drawing/2014/main" id="{C207844B-4344-2847-883B-D9F5FD906348}"/>
              </a:ext>
            </a:extLst>
          </p:cNvPr>
          <p:cNvSpPr>
            <a:spLocks noGrp="1"/>
          </p:cNvSpPr>
          <p:nvPr>
            <p:ph type="sldNum" sz="quarter" idx="12"/>
          </p:nvPr>
        </p:nvSpPr>
        <p:spPr>
          <a:xfrm>
            <a:off x="7729539" y="6188675"/>
            <a:ext cx="1002204" cy="365125"/>
          </a:xfrm>
        </p:spPr>
        <p:txBody>
          <a:bodyPr/>
          <a:lstStyle>
            <a:lvl1pPr>
              <a:defRPr>
                <a:solidFill>
                  <a:schemeClr val="accent1">
                    <a:lumMod val="75000"/>
                  </a:schemeClr>
                </a:solidFill>
              </a:defRPr>
            </a:lvl1pPr>
          </a:lstStyle>
          <a:p>
            <a:r>
              <a:rPr lang="th-TH" dirty="0"/>
              <a:t> </a:t>
            </a:r>
            <a:r>
              <a:rPr lang="en-US" dirty="0"/>
              <a:t>page </a:t>
            </a:r>
            <a:fld id="{EEDE5E84-8F4A-6B40-BE6C-6DAF3A79CE75}" type="slidenum">
              <a:rPr lang="en-US" smtClean="0"/>
              <a:pPr/>
              <a:t>‹#›</a:t>
            </a:fld>
            <a:endParaRPr lang="en-US" dirty="0"/>
          </a:p>
        </p:txBody>
      </p:sp>
      <p:pic>
        <p:nvPicPr>
          <p:cNvPr id="13" name="Picture 12">
            <a:extLst>
              <a:ext uri="{FF2B5EF4-FFF2-40B4-BE49-F238E27FC236}">
                <a16:creationId xmlns:a16="http://schemas.microsoft.com/office/drawing/2014/main" id="{6F1E55B7-28E9-2B45-A8D2-D208F19F0E43}"/>
              </a:ext>
            </a:extLst>
          </p:cNvPr>
          <p:cNvPicPr>
            <a:picLocks noChangeAspect="1"/>
          </p:cNvPicPr>
          <p:nvPr userDrawn="1"/>
        </p:nvPicPr>
        <p:blipFill>
          <a:blip r:embed="rId3"/>
          <a:stretch>
            <a:fillRect/>
          </a:stretch>
        </p:blipFill>
        <p:spPr>
          <a:xfrm>
            <a:off x="10274615" y="436093"/>
            <a:ext cx="1473094" cy="524606"/>
          </a:xfrm>
          <a:prstGeom prst="rect">
            <a:avLst/>
          </a:prstGeom>
        </p:spPr>
      </p:pic>
      <p:sp>
        <p:nvSpPr>
          <p:cNvPr id="17" name="Text Placeholder 16">
            <a:extLst>
              <a:ext uri="{FF2B5EF4-FFF2-40B4-BE49-F238E27FC236}">
                <a16:creationId xmlns:a16="http://schemas.microsoft.com/office/drawing/2014/main" id="{0F6E0FA4-3B8C-B841-8501-93F25F8EAF69}"/>
              </a:ext>
            </a:extLst>
          </p:cNvPr>
          <p:cNvSpPr>
            <a:spLocks noGrp="1"/>
          </p:cNvSpPr>
          <p:nvPr>
            <p:ph type="body" sz="quarter" idx="13"/>
          </p:nvPr>
        </p:nvSpPr>
        <p:spPr>
          <a:xfrm>
            <a:off x="1896550" y="2631688"/>
            <a:ext cx="4045056" cy="25757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6">
            <a:extLst>
              <a:ext uri="{FF2B5EF4-FFF2-40B4-BE49-F238E27FC236}">
                <a16:creationId xmlns:a16="http://schemas.microsoft.com/office/drawing/2014/main" id="{CF7B6ADC-39C9-EB42-AED1-D6F7B770407B}"/>
              </a:ext>
            </a:extLst>
          </p:cNvPr>
          <p:cNvSpPr>
            <a:spLocks noGrp="1"/>
          </p:cNvSpPr>
          <p:nvPr>
            <p:ph type="body" sz="quarter" idx="14"/>
          </p:nvPr>
        </p:nvSpPr>
        <p:spPr>
          <a:xfrm>
            <a:off x="6229559" y="2631688"/>
            <a:ext cx="4045056" cy="25757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3135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01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CCC6C7-C0C3-F649-8348-74854ADC7FAA}"/>
              </a:ext>
            </a:extLst>
          </p:cNvPr>
          <p:cNvPicPr>
            <a:picLocks noChangeAspect="1"/>
          </p:cNvPicPr>
          <p:nvPr userDrawn="1"/>
        </p:nvPicPr>
        <p:blipFill>
          <a:blip r:embed="rId2"/>
          <a:srcRect/>
          <a:stretch/>
        </p:blipFill>
        <p:spPr>
          <a:xfrm>
            <a:off x="-10391" y="10391"/>
            <a:ext cx="12192000" cy="6858000"/>
          </a:xfrm>
          <a:prstGeom prst="rect">
            <a:avLst/>
          </a:prstGeom>
        </p:spPr>
      </p:pic>
      <p:sp>
        <p:nvSpPr>
          <p:cNvPr id="2" name="Title 1">
            <a:extLst>
              <a:ext uri="{FF2B5EF4-FFF2-40B4-BE49-F238E27FC236}">
                <a16:creationId xmlns:a16="http://schemas.microsoft.com/office/drawing/2014/main" id="{B889D8F2-2406-E340-957B-713C6162016A}"/>
              </a:ext>
            </a:extLst>
          </p:cNvPr>
          <p:cNvSpPr>
            <a:spLocks noGrp="1"/>
          </p:cNvSpPr>
          <p:nvPr>
            <p:ph type="title" hasCustomPrompt="1"/>
          </p:nvPr>
        </p:nvSpPr>
        <p:spPr>
          <a:xfrm>
            <a:off x="1608880" y="1277937"/>
            <a:ext cx="9097703" cy="624260"/>
          </a:xfrm>
        </p:spPr>
        <p:txBody>
          <a:bodyPr>
            <a:noAutofit/>
          </a:bodyPr>
          <a:lstStyle>
            <a:lvl1pPr>
              <a:defRPr sz="3000" b="1">
                <a:solidFill>
                  <a:schemeClr val="tx2"/>
                </a:solidFill>
              </a:defRPr>
            </a:lvl1pPr>
          </a:lstStyle>
          <a:p>
            <a:r>
              <a:rPr lang="en-US" dirty="0"/>
              <a:t>Agenda alternative or text only</a:t>
            </a:r>
          </a:p>
        </p:txBody>
      </p:sp>
      <p:sp>
        <p:nvSpPr>
          <p:cNvPr id="3" name="Content Placeholder 2">
            <a:extLst>
              <a:ext uri="{FF2B5EF4-FFF2-40B4-BE49-F238E27FC236}">
                <a16:creationId xmlns:a16="http://schemas.microsoft.com/office/drawing/2014/main" id="{D7D2CB05-0C60-7240-B1B2-B38BFAE52152}"/>
              </a:ext>
            </a:extLst>
          </p:cNvPr>
          <p:cNvSpPr>
            <a:spLocks noGrp="1"/>
          </p:cNvSpPr>
          <p:nvPr>
            <p:ph idx="1"/>
          </p:nvPr>
        </p:nvSpPr>
        <p:spPr>
          <a:xfrm>
            <a:off x="1608881" y="2176041"/>
            <a:ext cx="9097702" cy="3067291"/>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7ACF8310-41B6-8941-8F29-4EB56B6511AB}"/>
              </a:ext>
            </a:extLst>
          </p:cNvPr>
          <p:cNvPicPr>
            <a:picLocks noChangeAspect="1"/>
          </p:cNvPicPr>
          <p:nvPr userDrawn="1"/>
        </p:nvPicPr>
        <p:blipFill>
          <a:blip r:embed="rId3"/>
          <a:stretch>
            <a:fillRect/>
          </a:stretch>
        </p:blipFill>
        <p:spPr>
          <a:xfrm>
            <a:off x="10274615" y="436093"/>
            <a:ext cx="1473094" cy="524606"/>
          </a:xfrm>
          <a:prstGeom prst="rect">
            <a:avLst/>
          </a:prstGeom>
        </p:spPr>
      </p:pic>
      <p:sp>
        <p:nvSpPr>
          <p:cNvPr id="9" name="Date Placeholder 3">
            <a:extLst>
              <a:ext uri="{FF2B5EF4-FFF2-40B4-BE49-F238E27FC236}">
                <a16:creationId xmlns:a16="http://schemas.microsoft.com/office/drawing/2014/main" id="{4BF42BD2-868E-0E43-9E7F-95F2629CBB66}"/>
              </a:ext>
            </a:extLst>
          </p:cNvPr>
          <p:cNvSpPr>
            <a:spLocks noGrp="1"/>
          </p:cNvSpPr>
          <p:nvPr>
            <p:ph type="dt" sz="half" idx="10"/>
          </p:nvPr>
        </p:nvSpPr>
        <p:spPr>
          <a:xfrm>
            <a:off x="8743950" y="6188675"/>
            <a:ext cx="1266220" cy="365125"/>
          </a:xfrm>
        </p:spPr>
        <p:txBody>
          <a:bodyPr/>
          <a:lstStyle>
            <a:lvl1pPr algn="ctr">
              <a:defRPr/>
            </a:lvl1pPr>
          </a:lstStyle>
          <a:p>
            <a:fld id="{D65460C0-EAAC-224C-BF9C-B28038AF74D0}" type="datetime3">
              <a:rPr lang="en-US" smtClean="0"/>
              <a:pPr/>
              <a:t>3 November 2023</a:t>
            </a:fld>
            <a:endParaRPr lang="en-US" dirty="0"/>
          </a:p>
        </p:txBody>
      </p:sp>
      <p:sp>
        <p:nvSpPr>
          <p:cNvPr id="10" name="Footer Placeholder 4">
            <a:extLst>
              <a:ext uri="{FF2B5EF4-FFF2-40B4-BE49-F238E27FC236}">
                <a16:creationId xmlns:a16="http://schemas.microsoft.com/office/drawing/2014/main" id="{7868FAAB-6AF4-F54A-AC95-A1AC2788D2F6}"/>
              </a:ext>
            </a:extLst>
          </p:cNvPr>
          <p:cNvSpPr>
            <a:spLocks noGrp="1"/>
          </p:cNvSpPr>
          <p:nvPr>
            <p:ph type="ftr" sz="quarter" idx="11"/>
          </p:nvPr>
        </p:nvSpPr>
        <p:spPr>
          <a:xfrm>
            <a:off x="10019334" y="6188675"/>
            <a:ext cx="1892461" cy="365125"/>
          </a:xfrm>
        </p:spPr>
        <p:txBody>
          <a:bodyPr/>
          <a:lstStyle/>
          <a:p>
            <a:pPr algn="l"/>
            <a:r>
              <a:rPr lang="en-US" dirty="0"/>
              <a:t>Title of the presentation</a:t>
            </a:r>
          </a:p>
        </p:txBody>
      </p:sp>
      <p:sp>
        <p:nvSpPr>
          <p:cNvPr id="13" name="Slide Number Placeholder 5">
            <a:extLst>
              <a:ext uri="{FF2B5EF4-FFF2-40B4-BE49-F238E27FC236}">
                <a16:creationId xmlns:a16="http://schemas.microsoft.com/office/drawing/2014/main" id="{EC806217-72B2-2349-871F-C26263D25A02}"/>
              </a:ext>
            </a:extLst>
          </p:cNvPr>
          <p:cNvSpPr>
            <a:spLocks noGrp="1"/>
          </p:cNvSpPr>
          <p:nvPr>
            <p:ph type="sldNum" sz="quarter" idx="12"/>
          </p:nvPr>
        </p:nvSpPr>
        <p:spPr>
          <a:xfrm>
            <a:off x="7729539" y="6188675"/>
            <a:ext cx="1002204" cy="365125"/>
          </a:xfrm>
        </p:spPr>
        <p:txBody>
          <a:bodyPr/>
          <a:lstStyle>
            <a:lvl1pPr>
              <a:defRPr>
                <a:solidFill>
                  <a:schemeClr val="accent1">
                    <a:lumMod val="75000"/>
                  </a:schemeClr>
                </a:solidFill>
              </a:defRPr>
            </a:lvl1pPr>
          </a:lstStyle>
          <a:p>
            <a:r>
              <a:rPr lang="th-TH" dirty="0"/>
              <a:t> </a:t>
            </a:r>
            <a:r>
              <a:rPr lang="en-US" dirty="0"/>
              <a:t>page </a:t>
            </a:r>
            <a:fld id="{EEDE5E84-8F4A-6B40-BE6C-6DAF3A79CE75}" type="slidenum">
              <a:rPr lang="en-US" smtClean="0"/>
              <a:pPr/>
              <a:t>‹#›</a:t>
            </a:fld>
            <a:endParaRPr lang="en-US" dirty="0"/>
          </a:p>
        </p:txBody>
      </p:sp>
    </p:spTree>
    <p:extLst>
      <p:ext uri="{BB962C8B-B14F-4D97-AF65-F5344CB8AC3E}">
        <p14:creationId xmlns:p14="http://schemas.microsoft.com/office/powerpoint/2010/main" val="388528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02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CCC6C7-C0C3-F649-8348-74854ADC7FAA}"/>
              </a:ext>
            </a:extLst>
          </p:cNvPr>
          <p:cNvPicPr>
            <a:picLocks noChangeAspect="1"/>
          </p:cNvPicPr>
          <p:nvPr userDrawn="1"/>
        </p:nvPicPr>
        <p:blipFill>
          <a:blip r:embed="rId2"/>
          <a:srcRect/>
          <a:stretch/>
        </p:blipFill>
        <p:spPr>
          <a:xfrm>
            <a:off x="-10391" y="10391"/>
            <a:ext cx="12192000" cy="6858000"/>
          </a:xfrm>
          <a:prstGeom prst="rect">
            <a:avLst/>
          </a:prstGeom>
        </p:spPr>
      </p:pic>
      <p:sp>
        <p:nvSpPr>
          <p:cNvPr id="2" name="Title 1">
            <a:extLst>
              <a:ext uri="{FF2B5EF4-FFF2-40B4-BE49-F238E27FC236}">
                <a16:creationId xmlns:a16="http://schemas.microsoft.com/office/drawing/2014/main" id="{B889D8F2-2406-E340-957B-713C6162016A}"/>
              </a:ext>
            </a:extLst>
          </p:cNvPr>
          <p:cNvSpPr>
            <a:spLocks noGrp="1"/>
          </p:cNvSpPr>
          <p:nvPr>
            <p:ph type="title" hasCustomPrompt="1"/>
          </p:nvPr>
        </p:nvSpPr>
        <p:spPr>
          <a:xfrm>
            <a:off x="1248133" y="1277937"/>
            <a:ext cx="9676430" cy="624260"/>
          </a:xfrm>
        </p:spPr>
        <p:txBody>
          <a:bodyPr>
            <a:noAutofit/>
          </a:bodyPr>
          <a:lstStyle>
            <a:lvl1pPr>
              <a:defRPr sz="3000" b="1">
                <a:solidFill>
                  <a:schemeClr val="tx2"/>
                </a:solidFill>
              </a:defRPr>
            </a:lvl1pPr>
          </a:lstStyle>
          <a:p>
            <a:r>
              <a:rPr lang="en-US" dirty="0"/>
              <a:t>Agenda alternative or text only</a:t>
            </a:r>
          </a:p>
        </p:txBody>
      </p:sp>
      <p:sp>
        <p:nvSpPr>
          <p:cNvPr id="3" name="Content Placeholder 2">
            <a:extLst>
              <a:ext uri="{FF2B5EF4-FFF2-40B4-BE49-F238E27FC236}">
                <a16:creationId xmlns:a16="http://schemas.microsoft.com/office/drawing/2014/main" id="{D7D2CB05-0C60-7240-B1B2-B38BFAE52152}"/>
              </a:ext>
            </a:extLst>
          </p:cNvPr>
          <p:cNvSpPr>
            <a:spLocks noGrp="1"/>
          </p:cNvSpPr>
          <p:nvPr>
            <p:ph idx="1"/>
          </p:nvPr>
        </p:nvSpPr>
        <p:spPr>
          <a:xfrm>
            <a:off x="1248133" y="2201008"/>
            <a:ext cx="4597082" cy="3226454"/>
          </a:xfrm>
        </p:spPr>
        <p:txBody>
          <a:bodyPr>
            <a:normAutofit/>
          </a:bodyPr>
          <a:lstStyle>
            <a:lvl1pPr marL="0" indent="0">
              <a:buNone/>
              <a:defRPr sz="1800"/>
            </a:lvl1pPr>
            <a:lvl2pPr>
              <a:defRPr sz="1800"/>
            </a:lvl2pPr>
            <a:lvl3pPr>
              <a:defRPr sz="1800"/>
            </a:lvl3pPr>
            <a:lvl4pPr>
              <a:defRPr sz="1800"/>
            </a:lvl4pPr>
            <a:lvl5pPr>
              <a:defRPr sz="1800"/>
            </a:lvl5pPr>
          </a:lstStyle>
          <a:p>
            <a:pPr lvl="0"/>
            <a:r>
              <a:rPr lang="en-US" dirty="0"/>
              <a:t>Click to edit Master text</a:t>
            </a:r>
          </a:p>
        </p:txBody>
      </p:sp>
      <p:pic>
        <p:nvPicPr>
          <p:cNvPr id="10" name="Picture 9">
            <a:extLst>
              <a:ext uri="{FF2B5EF4-FFF2-40B4-BE49-F238E27FC236}">
                <a16:creationId xmlns:a16="http://schemas.microsoft.com/office/drawing/2014/main" id="{496ADE11-361E-FB49-8D2F-DE354983F7AC}"/>
              </a:ext>
            </a:extLst>
          </p:cNvPr>
          <p:cNvPicPr>
            <a:picLocks noChangeAspect="1"/>
          </p:cNvPicPr>
          <p:nvPr userDrawn="1"/>
        </p:nvPicPr>
        <p:blipFill>
          <a:blip r:embed="rId3"/>
          <a:stretch>
            <a:fillRect/>
          </a:stretch>
        </p:blipFill>
        <p:spPr>
          <a:xfrm>
            <a:off x="10274615" y="436093"/>
            <a:ext cx="1473094" cy="524606"/>
          </a:xfrm>
          <a:prstGeom prst="rect">
            <a:avLst/>
          </a:prstGeom>
        </p:spPr>
      </p:pic>
      <p:sp>
        <p:nvSpPr>
          <p:cNvPr id="9" name="Content Placeholder 2">
            <a:extLst>
              <a:ext uri="{FF2B5EF4-FFF2-40B4-BE49-F238E27FC236}">
                <a16:creationId xmlns:a16="http://schemas.microsoft.com/office/drawing/2014/main" id="{B6A1A47F-F7AA-1D4F-9F0C-7EE76BDC320F}"/>
              </a:ext>
            </a:extLst>
          </p:cNvPr>
          <p:cNvSpPr>
            <a:spLocks noGrp="1"/>
          </p:cNvSpPr>
          <p:nvPr>
            <p:ph idx="13"/>
          </p:nvPr>
        </p:nvSpPr>
        <p:spPr>
          <a:xfrm>
            <a:off x="6757682" y="2201008"/>
            <a:ext cx="4166886" cy="3226454"/>
          </a:xfrm>
        </p:spPr>
        <p:txBody>
          <a:bodyPr>
            <a:normAutofit/>
          </a:bodyPr>
          <a:lstStyle>
            <a:lvl1pPr marL="0" indent="0">
              <a:buNone/>
              <a:defRPr sz="1800"/>
            </a:lvl1pPr>
            <a:lvl2pPr marL="457200" indent="0">
              <a:buNone/>
              <a:defRPr sz="1800"/>
            </a:lvl2pPr>
            <a:lvl3pPr>
              <a:defRPr sz="1800"/>
            </a:lvl3pPr>
            <a:lvl4pPr>
              <a:defRPr sz="1800"/>
            </a:lvl4pPr>
            <a:lvl5pPr>
              <a:defRPr sz="1800"/>
            </a:lvl5pPr>
          </a:lstStyle>
          <a:p>
            <a:pPr lvl="0"/>
            <a:r>
              <a:rPr lang="en-US" dirty="0"/>
              <a:t>Click to edit Master text</a:t>
            </a:r>
          </a:p>
        </p:txBody>
      </p:sp>
      <p:cxnSp>
        <p:nvCxnSpPr>
          <p:cNvPr id="13" name="Straight Connector 12">
            <a:extLst>
              <a:ext uri="{FF2B5EF4-FFF2-40B4-BE49-F238E27FC236}">
                <a16:creationId xmlns:a16="http://schemas.microsoft.com/office/drawing/2014/main" id="{B8324517-7BF2-2C42-A30F-0A14B30B5F69}"/>
              </a:ext>
            </a:extLst>
          </p:cNvPr>
          <p:cNvCxnSpPr>
            <a:cxnSpLocks/>
          </p:cNvCxnSpPr>
          <p:nvPr userDrawn="1"/>
        </p:nvCxnSpPr>
        <p:spPr>
          <a:xfrm>
            <a:off x="6281194" y="2212583"/>
            <a:ext cx="0" cy="341164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E609AAD8-6182-FF47-919A-E2343B9F0B67}"/>
              </a:ext>
            </a:extLst>
          </p:cNvPr>
          <p:cNvSpPr>
            <a:spLocks noGrp="1"/>
          </p:cNvSpPr>
          <p:nvPr>
            <p:ph type="dt" sz="half" idx="10"/>
          </p:nvPr>
        </p:nvSpPr>
        <p:spPr>
          <a:xfrm>
            <a:off x="8743950" y="6188675"/>
            <a:ext cx="1266220" cy="365125"/>
          </a:xfrm>
        </p:spPr>
        <p:txBody>
          <a:bodyPr/>
          <a:lstStyle>
            <a:lvl1pPr algn="ctr">
              <a:defRPr/>
            </a:lvl1pPr>
          </a:lstStyle>
          <a:p>
            <a:fld id="{D65460C0-EAAC-224C-BF9C-B28038AF74D0}" type="datetime3">
              <a:rPr lang="en-US" smtClean="0"/>
              <a:pPr/>
              <a:t>3 November 2023</a:t>
            </a:fld>
            <a:endParaRPr lang="en-US" dirty="0"/>
          </a:p>
        </p:txBody>
      </p:sp>
      <p:sp>
        <p:nvSpPr>
          <p:cNvPr id="14" name="Footer Placeholder 4">
            <a:extLst>
              <a:ext uri="{FF2B5EF4-FFF2-40B4-BE49-F238E27FC236}">
                <a16:creationId xmlns:a16="http://schemas.microsoft.com/office/drawing/2014/main" id="{4735F5E4-DA37-724F-8EE3-FBEC80B096A3}"/>
              </a:ext>
            </a:extLst>
          </p:cNvPr>
          <p:cNvSpPr>
            <a:spLocks noGrp="1"/>
          </p:cNvSpPr>
          <p:nvPr>
            <p:ph type="ftr" sz="quarter" idx="11"/>
          </p:nvPr>
        </p:nvSpPr>
        <p:spPr>
          <a:xfrm>
            <a:off x="10019334" y="6188675"/>
            <a:ext cx="1892461" cy="365125"/>
          </a:xfrm>
        </p:spPr>
        <p:txBody>
          <a:bodyPr/>
          <a:lstStyle/>
          <a:p>
            <a:pPr algn="l"/>
            <a:r>
              <a:rPr lang="en-US" dirty="0"/>
              <a:t>Title of the presentation</a:t>
            </a:r>
          </a:p>
        </p:txBody>
      </p:sp>
      <p:sp>
        <p:nvSpPr>
          <p:cNvPr id="15" name="Slide Number Placeholder 5">
            <a:extLst>
              <a:ext uri="{FF2B5EF4-FFF2-40B4-BE49-F238E27FC236}">
                <a16:creationId xmlns:a16="http://schemas.microsoft.com/office/drawing/2014/main" id="{092D9DCB-CED3-524B-BF4C-EB85B1F77394}"/>
              </a:ext>
            </a:extLst>
          </p:cNvPr>
          <p:cNvSpPr>
            <a:spLocks noGrp="1"/>
          </p:cNvSpPr>
          <p:nvPr>
            <p:ph type="sldNum" sz="quarter" idx="12"/>
          </p:nvPr>
        </p:nvSpPr>
        <p:spPr>
          <a:xfrm>
            <a:off x="7729539" y="6188675"/>
            <a:ext cx="1002204" cy="365125"/>
          </a:xfrm>
        </p:spPr>
        <p:txBody>
          <a:bodyPr/>
          <a:lstStyle>
            <a:lvl1pPr>
              <a:defRPr>
                <a:solidFill>
                  <a:schemeClr val="accent1">
                    <a:lumMod val="75000"/>
                  </a:schemeClr>
                </a:solidFill>
              </a:defRPr>
            </a:lvl1pPr>
          </a:lstStyle>
          <a:p>
            <a:r>
              <a:rPr lang="th-TH" dirty="0"/>
              <a:t> </a:t>
            </a:r>
            <a:r>
              <a:rPr lang="en-US" dirty="0"/>
              <a:t>page </a:t>
            </a:r>
            <a:fld id="{EEDE5E84-8F4A-6B40-BE6C-6DAF3A79CE75}" type="slidenum">
              <a:rPr lang="en-US" smtClean="0"/>
              <a:pPr/>
              <a:t>‹#›</a:t>
            </a:fld>
            <a:endParaRPr lang="en-US" dirty="0"/>
          </a:p>
        </p:txBody>
      </p:sp>
    </p:spTree>
    <p:extLst>
      <p:ext uri="{BB962C8B-B14F-4D97-AF65-F5344CB8AC3E}">
        <p14:creationId xmlns:p14="http://schemas.microsoft.com/office/powerpoint/2010/main" val="286099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3_Title and Content">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2B6C00D-4CF9-674C-8BDA-A77A06BA5BDB}"/>
              </a:ext>
            </a:extLst>
          </p:cNvPr>
          <p:cNvPicPr>
            <a:picLocks noChangeAspect="1"/>
          </p:cNvPicPr>
          <p:nvPr userDrawn="1"/>
        </p:nvPicPr>
        <p:blipFill>
          <a:blip r:embed="rId2"/>
          <a:srcRect/>
          <a:stretch/>
        </p:blipFill>
        <p:spPr>
          <a:xfrm>
            <a:off x="-10391" y="10391"/>
            <a:ext cx="12192000" cy="6858000"/>
          </a:xfrm>
          <a:prstGeom prst="rect">
            <a:avLst/>
          </a:prstGeom>
        </p:spPr>
      </p:pic>
      <p:sp>
        <p:nvSpPr>
          <p:cNvPr id="12" name="Oval 11">
            <a:extLst>
              <a:ext uri="{FF2B5EF4-FFF2-40B4-BE49-F238E27FC236}">
                <a16:creationId xmlns:a16="http://schemas.microsoft.com/office/drawing/2014/main" id="{FCAFBA55-4F55-6743-9380-2A9D1F3580DE}"/>
              </a:ext>
            </a:extLst>
          </p:cNvPr>
          <p:cNvSpPr/>
          <p:nvPr userDrawn="1"/>
        </p:nvSpPr>
        <p:spPr>
          <a:xfrm>
            <a:off x="447699" y="1443092"/>
            <a:ext cx="3645798" cy="3645798"/>
          </a:xfrm>
          <a:prstGeom prst="ellipse">
            <a:avLst/>
          </a:prstGeom>
          <a:solidFill>
            <a:srgbClr val="4E8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99923D41-9F86-3A41-BC36-7F15FACD85AA}"/>
              </a:ext>
            </a:extLst>
          </p:cNvPr>
          <p:cNvSpPr/>
          <p:nvPr userDrawn="1"/>
        </p:nvSpPr>
        <p:spPr>
          <a:xfrm>
            <a:off x="4274805" y="1443092"/>
            <a:ext cx="3645798" cy="3645798"/>
          </a:xfrm>
          <a:prstGeom prst="ellipse">
            <a:avLst/>
          </a:prstGeom>
          <a:solidFill>
            <a:srgbClr val="01B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B66C0D53-6114-3449-B7A3-B36BBBE036AF}"/>
              </a:ext>
            </a:extLst>
          </p:cNvPr>
          <p:cNvSpPr/>
          <p:nvPr userDrawn="1"/>
        </p:nvSpPr>
        <p:spPr>
          <a:xfrm>
            <a:off x="8101911" y="1443092"/>
            <a:ext cx="3645798" cy="3645798"/>
          </a:xfrm>
          <a:prstGeom prst="ellipse">
            <a:avLst/>
          </a:prstGeom>
          <a:solidFill>
            <a:srgbClr val="4E8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96ADE11-361E-FB49-8D2F-DE354983F7AC}"/>
              </a:ext>
            </a:extLst>
          </p:cNvPr>
          <p:cNvPicPr>
            <a:picLocks noChangeAspect="1"/>
          </p:cNvPicPr>
          <p:nvPr userDrawn="1"/>
        </p:nvPicPr>
        <p:blipFill>
          <a:blip r:embed="rId3"/>
          <a:stretch>
            <a:fillRect/>
          </a:stretch>
        </p:blipFill>
        <p:spPr>
          <a:xfrm>
            <a:off x="10274615" y="436093"/>
            <a:ext cx="1473094" cy="524606"/>
          </a:xfrm>
          <a:prstGeom prst="rect">
            <a:avLst/>
          </a:prstGeom>
        </p:spPr>
      </p:pic>
      <p:sp>
        <p:nvSpPr>
          <p:cNvPr id="14" name="Text Placeholder 3">
            <a:extLst>
              <a:ext uri="{FF2B5EF4-FFF2-40B4-BE49-F238E27FC236}">
                <a16:creationId xmlns:a16="http://schemas.microsoft.com/office/drawing/2014/main" id="{8E41D2E8-5FCE-704C-A6EC-97ACED2108E9}"/>
              </a:ext>
            </a:extLst>
          </p:cNvPr>
          <p:cNvSpPr>
            <a:spLocks noGrp="1"/>
          </p:cNvSpPr>
          <p:nvPr>
            <p:ph type="body" sz="half" idx="2"/>
          </p:nvPr>
        </p:nvSpPr>
        <p:spPr>
          <a:xfrm>
            <a:off x="839788" y="2195758"/>
            <a:ext cx="2771513" cy="2140466"/>
          </a:xfrm>
        </p:spPr>
        <p:txBody>
          <a:bodyPr/>
          <a:lstStyle>
            <a:lvl1pPr marL="0" indent="0" algn="ctr">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7" name="Text Placeholder 3">
            <a:extLst>
              <a:ext uri="{FF2B5EF4-FFF2-40B4-BE49-F238E27FC236}">
                <a16:creationId xmlns:a16="http://schemas.microsoft.com/office/drawing/2014/main" id="{D73198C9-6D1B-8B48-9307-96797BB458C7}"/>
              </a:ext>
            </a:extLst>
          </p:cNvPr>
          <p:cNvSpPr>
            <a:spLocks noGrp="1"/>
          </p:cNvSpPr>
          <p:nvPr>
            <p:ph type="body" sz="half" idx="13"/>
          </p:nvPr>
        </p:nvSpPr>
        <p:spPr>
          <a:xfrm>
            <a:off x="4689420" y="2195758"/>
            <a:ext cx="2771513" cy="2140466"/>
          </a:xfrm>
        </p:spPr>
        <p:txBody>
          <a:bodyPr/>
          <a:lstStyle>
            <a:lvl1pPr marL="0" indent="0" algn="ctr">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8" name="Text Placeholder 3">
            <a:extLst>
              <a:ext uri="{FF2B5EF4-FFF2-40B4-BE49-F238E27FC236}">
                <a16:creationId xmlns:a16="http://schemas.microsoft.com/office/drawing/2014/main" id="{BD8F5D81-65F8-334E-A0DD-C942F8584CEE}"/>
              </a:ext>
            </a:extLst>
          </p:cNvPr>
          <p:cNvSpPr>
            <a:spLocks noGrp="1"/>
          </p:cNvSpPr>
          <p:nvPr>
            <p:ph type="body" sz="half" idx="14"/>
          </p:nvPr>
        </p:nvSpPr>
        <p:spPr>
          <a:xfrm>
            <a:off x="8539053" y="2195758"/>
            <a:ext cx="2771513" cy="2140466"/>
          </a:xfrm>
        </p:spPr>
        <p:txBody>
          <a:bodyPr/>
          <a:lstStyle>
            <a:lvl1pPr marL="0" indent="0" algn="ctr">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3" name="Date Placeholder 3">
            <a:extLst>
              <a:ext uri="{FF2B5EF4-FFF2-40B4-BE49-F238E27FC236}">
                <a16:creationId xmlns:a16="http://schemas.microsoft.com/office/drawing/2014/main" id="{7FF4F515-FC08-1E45-B38A-AE951682D2D2}"/>
              </a:ext>
            </a:extLst>
          </p:cNvPr>
          <p:cNvSpPr>
            <a:spLocks noGrp="1"/>
          </p:cNvSpPr>
          <p:nvPr>
            <p:ph type="dt" sz="half" idx="10"/>
          </p:nvPr>
        </p:nvSpPr>
        <p:spPr>
          <a:xfrm>
            <a:off x="8743950" y="6188675"/>
            <a:ext cx="1266220" cy="365125"/>
          </a:xfrm>
        </p:spPr>
        <p:txBody>
          <a:bodyPr/>
          <a:lstStyle>
            <a:lvl1pPr algn="ctr">
              <a:defRPr/>
            </a:lvl1pPr>
          </a:lstStyle>
          <a:p>
            <a:fld id="{D65460C0-EAAC-224C-BF9C-B28038AF74D0}" type="datetime3">
              <a:rPr lang="en-US" smtClean="0"/>
              <a:pPr/>
              <a:t>3 November 2023</a:t>
            </a:fld>
            <a:endParaRPr lang="en-US" dirty="0"/>
          </a:p>
        </p:txBody>
      </p:sp>
      <p:sp>
        <p:nvSpPr>
          <p:cNvPr id="20" name="Footer Placeholder 4">
            <a:extLst>
              <a:ext uri="{FF2B5EF4-FFF2-40B4-BE49-F238E27FC236}">
                <a16:creationId xmlns:a16="http://schemas.microsoft.com/office/drawing/2014/main" id="{6BE817A0-A2BC-9C45-B27A-BF0611E7F85E}"/>
              </a:ext>
            </a:extLst>
          </p:cNvPr>
          <p:cNvSpPr>
            <a:spLocks noGrp="1"/>
          </p:cNvSpPr>
          <p:nvPr>
            <p:ph type="ftr" sz="quarter" idx="11"/>
          </p:nvPr>
        </p:nvSpPr>
        <p:spPr>
          <a:xfrm>
            <a:off x="10019334" y="6188675"/>
            <a:ext cx="1892461" cy="365125"/>
          </a:xfrm>
        </p:spPr>
        <p:txBody>
          <a:bodyPr/>
          <a:lstStyle/>
          <a:p>
            <a:pPr algn="l"/>
            <a:r>
              <a:rPr lang="en-US" dirty="0"/>
              <a:t>Title of the presentation</a:t>
            </a:r>
          </a:p>
        </p:txBody>
      </p:sp>
      <p:sp>
        <p:nvSpPr>
          <p:cNvPr id="21" name="Slide Number Placeholder 5">
            <a:extLst>
              <a:ext uri="{FF2B5EF4-FFF2-40B4-BE49-F238E27FC236}">
                <a16:creationId xmlns:a16="http://schemas.microsoft.com/office/drawing/2014/main" id="{E55CFFA8-66AA-EC42-B308-3A32F3BA9824}"/>
              </a:ext>
            </a:extLst>
          </p:cNvPr>
          <p:cNvSpPr>
            <a:spLocks noGrp="1"/>
          </p:cNvSpPr>
          <p:nvPr>
            <p:ph type="sldNum" sz="quarter" idx="12"/>
          </p:nvPr>
        </p:nvSpPr>
        <p:spPr>
          <a:xfrm>
            <a:off x="7729539" y="6188675"/>
            <a:ext cx="1002204" cy="365125"/>
          </a:xfrm>
        </p:spPr>
        <p:txBody>
          <a:bodyPr/>
          <a:lstStyle>
            <a:lvl1pPr>
              <a:defRPr>
                <a:solidFill>
                  <a:schemeClr val="accent1">
                    <a:lumMod val="75000"/>
                  </a:schemeClr>
                </a:solidFill>
              </a:defRPr>
            </a:lvl1pPr>
          </a:lstStyle>
          <a:p>
            <a:r>
              <a:rPr lang="th-TH" dirty="0"/>
              <a:t> </a:t>
            </a:r>
            <a:r>
              <a:rPr lang="en-US" dirty="0"/>
              <a:t>page </a:t>
            </a:r>
            <a:fld id="{EEDE5E84-8F4A-6B40-BE6C-6DAF3A79CE75}" type="slidenum">
              <a:rPr lang="en-US" smtClean="0"/>
              <a:pPr/>
              <a:t>‹#›</a:t>
            </a:fld>
            <a:endParaRPr lang="en-US" dirty="0"/>
          </a:p>
        </p:txBody>
      </p:sp>
    </p:spTree>
    <p:extLst>
      <p:ext uri="{BB962C8B-B14F-4D97-AF65-F5344CB8AC3E}">
        <p14:creationId xmlns:p14="http://schemas.microsoft.com/office/powerpoint/2010/main" val="186191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4_Title and Content">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2B6C00D-4CF9-674C-8BDA-A77A06BA5BDB}"/>
              </a:ext>
            </a:extLst>
          </p:cNvPr>
          <p:cNvPicPr>
            <a:picLocks noChangeAspect="1"/>
          </p:cNvPicPr>
          <p:nvPr userDrawn="1"/>
        </p:nvPicPr>
        <p:blipFill>
          <a:blip r:embed="rId2"/>
          <a:srcRect/>
          <a:stretch/>
        </p:blipFill>
        <p:spPr>
          <a:xfrm>
            <a:off x="-10391" y="10391"/>
            <a:ext cx="12192000" cy="6858000"/>
          </a:xfrm>
          <a:prstGeom prst="rect">
            <a:avLst/>
          </a:prstGeom>
        </p:spPr>
      </p:pic>
      <p:sp>
        <p:nvSpPr>
          <p:cNvPr id="12" name="Oval 11">
            <a:extLst>
              <a:ext uri="{FF2B5EF4-FFF2-40B4-BE49-F238E27FC236}">
                <a16:creationId xmlns:a16="http://schemas.microsoft.com/office/drawing/2014/main" id="{FCAFBA55-4F55-6743-9380-2A9D1F3580DE}"/>
              </a:ext>
            </a:extLst>
          </p:cNvPr>
          <p:cNvSpPr/>
          <p:nvPr userDrawn="1"/>
        </p:nvSpPr>
        <p:spPr>
          <a:xfrm>
            <a:off x="447699" y="1443092"/>
            <a:ext cx="3645798" cy="3645798"/>
          </a:xfrm>
          <a:prstGeom prst="ellipse">
            <a:avLst/>
          </a:prstGeom>
          <a:noFill/>
          <a:ln w="19050">
            <a:solidFill>
              <a:srgbClr val="4E8F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99923D41-9F86-3A41-BC36-7F15FACD85AA}"/>
              </a:ext>
            </a:extLst>
          </p:cNvPr>
          <p:cNvSpPr/>
          <p:nvPr userDrawn="1"/>
        </p:nvSpPr>
        <p:spPr>
          <a:xfrm>
            <a:off x="4274805" y="1443092"/>
            <a:ext cx="3645798" cy="3645798"/>
          </a:xfrm>
          <a:prstGeom prst="ellipse">
            <a:avLst/>
          </a:prstGeom>
          <a:noFill/>
          <a:ln w="19050">
            <a:solidFill>
              <a:srgbClr val="01B6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B66C0D53-6114-3449-B7A3-B36BBBE036AF}"/>
              </a:ext>
            </a:extLst>
          </p:cNvPr>
          <p:cNvSpPr/>
          <p:nvPr userDrawn="1"/>
        </p:nvSpPr>
        <p:spPr>
          <a:xfrm>
            <a:off x="8101911" y="1443092"/>
            <a:ext cx="3645798" cy="3645798"/>
          </a:xfrm>
          <a:prstGeom prst="ellipse">
            <a:avLst/>
          </a:prstGeom>
          <a:noFill/>
          <a:ln w="19050">
            <a:solidFill>
              <a:srgbClr val="4E8F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96ADE11-361E-FB49-8D2F-DE354983F7AC}"/>
              </a:ext>
            </a:extLst>
          </p:cNvPr>
          <p:cNvPicPr>
            <a:picLocks noChangeAspect="1"/>
          </p:cNvPicPr>
          <p:nvPr userDrawn="1"/>
        </p:nvPicPr>
        <p:blipFill>
          <a:blip r:embed="rId3"/>
          <a:stretch>
            <a:fillRect/>
          </a:stretch>
        </p:blipFill>
        <p:spPr>
          <a:xfrm>
            <a:off x="10274615" y="436093"/>
            <a:ext cx="1473094" cy="524606"/>
          </a:xfrm>
          <a:prstGeom prst="rect">
            <a:avLst/>
          </a:prstGeom>
        </p:spPr>
      </p:pic>
      <p:sp>
        <p:nvSpPr>
          <p:cNvPr id="14" name="Text Placeholder 3">
            <a:extLst>
              <a:ext uri="{FF2B5EF4-FFF2-40B4-BE49-F238E27FC236}">
                <a16:creationId xmlns:a16="http://schemas.microsoft.com/office/drawing/2014/main" id="{8E41D2E8-5FCE-704C-A6EC-97ACED2108E9}"/>
              </a:ext>
            </a:extLst>
          </p:cNvPr>
          <p:cNvSpPr>
            <a:spLocks noGrp="1"/>
          </p:cNvSpPr>
          <p:nvPr>
            <p:ph type="body" sz="half" idx="2"/>
          </p:nvPr>
        </p:nvSpPr>
        <p:spPr>
          <a:xfrm>
            <a:off x="839788" y="2195758"/>
            <a:ext cx="2771513" cy="2140466"/>
          </a:xfrm>
        </p:spPr>
        <p:txBody>
          <a:bodyPr/>
          <a:lstStyle>
            <a:lvl1pPr marL="0" indent="0" algn="ct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7" name="Text Placeholder 3">
            <a:extLst>
              <a:ext uri="{FF2B5EF4-FFF2-40B4-BE49-F238E27FC236}">
                <a16:creationId xmlns:a16="http://schemas.microsoft.com/office/drawing/2014/main" id="{D73198C9-6D1B-8B48-9307-96797BB458C7}"/>
              </a:ext>
            </a:extLst>
          </p:cNvPr>
          <p:cNvSpPr>
            <a:spLocks noGrp="1"/>
          </p:cNvSpPr>
          <p:nvPr>
            <p:ph type="body" sz="half" idx="13"/>
          </p:nvPr>
        </p:nvSpPr>
        <p:spPr>
          <a:xfrm>
            <a:off x="4689420" y="2195758"/>
            <a:ext cx="2771513" cy="2140466"/>
          </a:xfrm>
        </p:spPr>
        <p:txBody>
          <a:bodyPr/>
          <a:lstStyle>
            <a:lvl1pPr marL="0" indent="0" algn="ct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8" name="Text Placeholder 3">
            <a:extLst>
              <a:ext uri="{FF2B5EF4-FFF2-40B4-BE49-F238E27FC236}">
                <a16:creationId xmlns:a16="http://schemas.microsoft.com/office/drawing/2014/main" id="{BD8F5D81-65F8-334E-A0DD-C942F8584CEE}"/>
              </a:ext>
            </a:extLst>
          </p:cNvPr>
          <p:cNvSpPr>
            <a:spLocks noGrp="1"/>
          </p:cNvSpPr>
          <p:nvPr>
            <p:ph type="body" sz="half" idx="14"/>
          </p:nvPr>
        </p:nvSpPr>
        <p:spPr>
          <a:xfrm>
            <a:off x="8539053" y="2195758"/>
            <a:ext cx="2771513" cy="2140466"/>
          </a:xfrm>
        </p:spPr>
        <p:txBody>
          <a:bodyPr/>
          <a:lstStyle>
            <a:lvl1pPr marL="0" indent="0" algn="ct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3" name="Date Placeholder 3">
            <a:extLst>
              <a:ext uri="{FF2B5EF4-FFF2-40B4-BE49-F238E27FC236}">
                <a16:creationId xmlns:a16="http://schemas.microsoft.com/office/drawing/2014/main" id="{6FC01525-2EED-994C-A5C7-15607F6F3A05}"/>
              </a:ext>
            </a:extLst>
          </p:cNvPr>
          <p:cNvSpPr>
            <a:spLocks noGrp="1"/>
          </p:cNvSpPr>
          <p:nvPr>
            <p:ph type="dt" sz="half" idx="10"/>
          </p:nvPr>
        </p:nvSpPr>
        <p:spPr>
          <a:xfrm>
            <a:off x="8743950" y="6188675"/>
            <a:ext cx="1266220" cy="365125"/>
          </a:xfrm>
        </p:spPr>
        <p:txBody>
          <a:bodyPr/>
          <a:lstStyle>
            <a:lvl1pPr algn="ctr">
              <a:defRPr/>
            </a:lvl1pPr>
          </a:lstStyle>
          <a:p>
            <a:fld id="{D65460C0-EAAC-224C-BF9C-B28038AF74D0}" type="datetime3">
              <a:rPr lang="en-US" smtClean="0"/>
              <a:pPr/>
              <a:t>3 November 2023</a:t>
            </a:fld>
            <a:endParaRPr lang="en-US" dirty="0"/>
          </a:p>
        </p:txBody>
      </p:sp>
      <p:sp>
        <p:nvSpPr>
          <p:cNvPr id="20" name="Footer Placeholder 4">
            <a:extLst>
              <a:ext uri="{FF2B5EF4-FFF2-40B4-BE49-F238E27FC236}">
                <a16:creationId xmlns:a16="http://schemas.microsoft.com/office/drawing/2014/main" id="{C2B244ED-7FB9-7B47-9F08-C5FBBD0AF67E}"/>
              </a:ext>
            </a:extLst>
          </p:cNvPr>
          <p:cNvSpPr>
            <a:spLocks noGrp="1"/>
          </p:cNvSpPr>
          <p:nvPr>
            <p:ph type="ftr" sz="quarter" idx="11"/>
          </p:nvPr>
        </p:nvSpPr>
        <p:spPr>
          <a:xfrm>
            <a:off x="10019334" y="6188675"/>
            <a:ext cx="1892461" cy="365125"/>
          </a:xfrm>
        </p:spPr>
        <p:txBody>
          <a:bodyPr/>
          <a:lstStyle/>
          <a:p>
            <a:pPr algn="l"/>
            <a:r>
              <a:rPr lang="en-US" dirty="0"/>
              <a:t>Title of the presentation</a:t>
            </a:r>
          </a:p>
        </p:txBody>
      </p:sp>
      <p:sp>
        <p:nvSpPr>
          <p:cNvPr id="21" name="Slide Number Placeholder 5">
            <a:extLst>
              <a:ext uri="{FF2B5EF4-FFF2-40B4-BE49-F238E27FC236}">
                <a16:creationId xmlns:a16="http://schemas.microsoft.com/office/drawing/2014/main" id="{60F37D99-6C5A-8840-A8A8-98F2BF277110}"/>
              </a:ext>
            </a:extLst>
          </p:cNvPr>
          <p:cNvSpPr>
            <a:spLocks noGrp="1"/>
          </p:cNvSpPr>
          <p:nvPr>
            <p:ph type="sldNum" sz="quarter" idx="12"/>
          </p:nvPr>
        </p:nvSpPr>
        <p:spPr>
          <a:xfrm>
            <a:off x="7729539" y="6188675"/>
            <a:ext cx="1002204" cy="365125"/>
          </a:xfrm>
        </p:spPr>
        <p:txBody>
          <a:bodyPr/>
          <a:lstStyle>
            <a:lvl1pPr>
              <a:defRPr>
                <a:solidFill>
                  <a:schemeClr val="accent1">
                    <a:lumMod val="75000"/>
                  </a:schemeClr>
                </a:solidFill>
              </a:defRPr>
            </a:lvl1pPr>
          </a:lstStyle>
          <a:p>
            <a:r>
              <a:rPr lang="th-TH" dirty="0"/>
              <a:t> </a:t>
            </a:r>
            <a:r>
              <a:rPr lang="en-US" dirty="0"/>
              <a:t>page </a:t>
            </a:r>
            <a:fld id="{EEDE5E84-8F4A-6B40-BE6C-6DAF3A79CE75}" type="slidenum">
              <a:rPr lang="en-US" smtClean="0"/>
              <a:pPr/>
              <a:t>‹#›</a:t>
            </a:fld>
            <a:endParaRPr lang="en-US" dirty="0"/>
          </a:p>
        </p:txBody>
      </p:sp>
    </p:spTree>
    <p:extLst>
      <p:ext uri="{BB962C8B-B14F-4D97-AF65-F5344CB8AC3E}">
        <p14:creationId xmlns:p14="http://schemas.microsoft.com/office/powerpoint/2010/main" val="1454051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9EA89F-2919-1A4F-9F2E-A3BFA833E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1A406B-46FD-F44D-8DB5-9633ADB704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E11AD-A81B-D144-AFDC-F1F6606EF0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87C802-5A4C-A949-8DEC-8EC47AA8E537}" type="datetime3">
              <a:rPr lang="en-US" smtClean="0"/>
              <a:t>3 November 2023</a:t>
            </a:fld>
            <a:endParaRPr lang="en-US"/>
          </a:p>
        </p:txBody>
      </p:sp>
      <p:sp>
        <p:nvSpPr>
          <p:cNvPr id="5" name="Footer Placeholder 4">
            <a:extLst>
              <a:ext uri="{FF2B5EF4-FFF2-40B4-BE49-F238E27FC236}">
                <a16:creationId xmlns:a16="http://schemas.microsoft.com/office/drawing/2014/main" id="{16E84C12-A063-524A-B743-6FCC1C7483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Tital of the presentation</a:t>
            </a:r>
          </a:p>
        </p:txBody>
      </p:sp>
      <p:sp>
        <p:nvSpPr>
          <p:cNvPr id="6" name="Slide Number Placeholder 5">
            <a:extLst>
              <a:ext uri="{FF2B5EF4-FFF2-40B4-BE49-F238E27FC236}">
                <a16:creationId xmlns:a16="http://schemas.microsoft.com/office/drawing/2014/main" id="{92EE1F03-3E23-B74B-B389-A1091143DC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DE5E84-8F4A-6B40-BE6C-6DAF3A79CE75}" type="slidenum">
              <a:rPr lang="en-US" smtClean="0"/>
              <a:t>‹#›</a:t>
            </a:fld>
            <a:endParaRPr lang="en-US"/>
          </a:p>
        </p:txBody>
      </p:sp>
    </p:spTree>
    <p:extLst>
      <p:ext uri="{BB962C8B-B14F-4D97-AF65-F5344CB8AC3E}">
        <p14:creationId xmlns:p14="http://schemas.microsoft.com/office/powerpoint/2010/main" val="2070748148"/>
      </p:ext>
    </p:extLst>
  </p:cSld>
  <p:clrMap bg1="lt1" tx1="dk1" bg2="lt2" tx2="dk2" accent1="accent1" accent2="accent2" accent3="accent3" accent4="accent4" accent5="accent5" accent6="accent6" hlink="hlink" folHlink="folHlink"/>
  <p:sldLayoutIdLst>
    <p:sldLayoutId id="2147483669" r:id="rId1"/>
    <p:sldLayoutId id="2147483649" r:id="rId2"/>
    <p:sldLayoutId id="2147483670" r:id="rId3"/>
    <p:sldLayoutId id="2147483672" r:id="rId4"/>
    <p:sldLayoutId id="2147483673" r:id="rId5"/>
    <p:sldLayoutId id="2147483650"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74" r:id="rId15"/>
    <p:sldLayoutId id="2147483675" r:id="rId16"/>
    <p:sldLayoutId id="2147483676" r:id="rId17"/>
    <p:sldLayoutId id="2147483668" r:id="rId18"/>
    <p:sldLayoutId id="2147483696" r:id="rId1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5F1BF3-7670-F346-B3ED-88396A4F21EC}"/>
              </a:ext>
            </a:extLst>
          </p:cNvPr>
          <p:cNvSpPr>
            <a:spLocks noGrp="1"/>
          </p:cNvSpPr>
          <p:nvPr>
            <p:ph type="ctrTitle"/>
          </p:nvPr>
        </p:nvSpPr>
        <p:spPr/>
        <p:txBody>
          <a:bodyPr>
            <a:normAutofit fontScale="90000"/>
          </a:bodyPr>
          <a:lstStyle/>
          <a:p>
            <a:r>
              <a:rPr lang="en-US" dirty="0"/>
              <a:t>Sustainable &amp; Smart Tourism</a:t>
            </a:r>
          </a:p>
        </p:txBody>
      </p:sp>
      <p:sp>
        <p:nvSpPr>
          <p:cNvPr id="9" name="Subtitle 8">
            <a:extLst>
              <a:ext uri="{FF2B5EF4-FFF2-40B4-BE49-F238E27FC236}">
                <a16:creationId xmlns:a16="http://schemas.microsoft.com/office/drawing/2014/main" id="{D4AE8C3A-CB2F-844C-883B-A0B403A9CBE5}"/>
              </a:ext>
            </a:extLst>
          </p:cNvPr>
          <p:cNvSpPr>
            <a:spLocks noGrp="1"/>
          </p:cNvSpPr>
          <p:nvPr>
            <p:ph type="subTitle" idx="1"/>
          </p:nvPr>
        </p:nvSpPr>
        <p:spPr/>
        <p:txBody>
          <a:bodyPr>
            <a:noAutofit/>
          </a:bodyPr>
          <a:lstStyle/>
          <a:p>
            <a:r>
              <a:rPr lang="en-US" dirty="0"/>
              <a:t>Organized by Mekong Institute (MI) </a:t>
            </a:r>
          </a:p>
          <a:p>
            <a:r>
              <a:rPr lang="en-US" dirty="0"/>
              <a:t>	Funded by Mekong – Korea Cooperation Fund (MKCF)											</a:t>
            </a:r>
          </a:p>
          <a:p>
            <a:r>
              <a:rPr lang="en-US" dirty="0"/>
              <a:t>    November 2023</a:t>
            </a:r>
          </a:p>
        </p:txBody>
      </p:sp>
      <p:sp>
        <p:nvSpPr>
          <p:cNvPr id="10" name="Text Placeholder 9">
            <a:extLst>
              <a:ext uri="{FF2B5EF4-FFF2-40B4-BE49-F238E27FC236}">
                <a16:creationId xmlns:a16="http://schemas.microsoft.com/office/drawing/2014/main" id="{C146D958-B62E-5842-99C8-85A028B27F56}"/>
              </a:ext>
            </a:extLst>
          </p:cNvPr>
          <p:cNvSpPr>
            <a:spLocks noGrp="1"/>
          </p:cNvSpPr>
          <p:nvPr>
            <p:ph type="body" sz="quarter" idx="10"/>
          </p:nvPr>
        </p:nvSpPr>
        <p:spPr/>
        <p:txBody>
          <a:bodyPr/>
          <a:lstStyle/>
          <a:p>
            <a:r>
              <a:rPr lang="en-US" dirty="0"/>
              <a:t>Training Program</a:t>
            </a:r>
          </a:p>
        </p:txBody>
      </p:sp>
    </p:spTree>
    <p:extLst>
      <p:ext uri="{BB962C8B-B14F-4D97-AF65-F5344CB8AC3E}">
        <p14:creationId xmlns:p14="http://schemas.microsoft.com/office/powerpoint/2010/main" val="1751610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076A628-B1D1-124D-84FD-2430498DF222}"/>
              </a:ext>
            </a:extLst>
          </p:cNvPr>
          <p:cNvSpPr>
            <a:spLocks noGrp="1"/>
          </p:cNvSpPr>
          <p:nvPr>
            <p:ph idx="1"/>
          </p:nvPr>
        </p:nvSpPr>
        <p:spPr>
          <a:xfrm>
            <a:off x="0" y="1297807"/>
            <a:ext cx="11860307" cy="4967669"/>
          </a:xfrm>
        </p:spPr>
        <p:txBody>
          <a:bodyPr>
            <a:normAutofit/>
          </a:bodyPr>
          <a:lstStyle/>
          <a:p>
            <a:pPr marL="0" indent="0">
              <a:buNone/>
            </a:pPr>
            <a:r>
              <a:rPr lang="en-US" sz="2600" dirty="0">
                <a:latin typeface="Arial Nova" panose="020B0504020202020204" pitchFamily="34" charset="0"/>
              </a:rPr>
              <a:t>Small and medium-sized enterprises (SMEs) are crucially important to societies and economies around the world, accounting for 99% of all businesses and three-quarters of all jobs in those sectors most affected by the Covid-19 crisis across the </a:t>
            </a:r>
            <a:r>
              <a:rPr lang="en-US" sz="2600" dirty="0" err="1">
                <a:latin typeface="Arial Nova" panose="020B0504020202020204" pitchFamily="34" charset="0"/>
              </a:rPr>
              <a:t>Organisation</a:t>
            </a:r>
            <a:r>
              <a:rPr lang="en-US" sz="2600" dirty="0">
                <a:latin typeface="Arial Nova" panose="020B0504020202020204" pitchFamily="34" charset="0"/>
              </a:rPr>
              <a:t> for Economic Co-operation and Development (OECD) countries.</a:t>
            </a:r>
          </a:p>
        </p:txBody>
      </p:sp>
      <p:sp>
        <p:nvSpPr>
          <p:cNvPr id="9" name="Date Placeholder 8">
            <a:extLst>
              <a:ext uri="{FF2B5EF4-FFF2-40B4-BE49-F238E27FC236}">
                <a16:creationId xmlns:a16="http://schemas.microsoft.com/office/drawing/2014/main" id="{DD426A99-BCDC-D14D-986A-12DE0DFAC9F0}"/>
              </a:ext>
            </a:extLst>
          </p:cNvPr>
          <p:cNvSpPr>
            <a:spLocks noGrp="1"/>
          </p:cNvSpPr>
          <p:nvPr>
            <p:ph type="dt" sz="half" idx="10"/>
          </p:nvPr>
        </p:nvSpPr>
        <p:spPr>
          <a:xfrm>
            <a:off x="10102092" y="6265476"/>
            <a:ext cx="1266220" cy="365125"/>
          </a:xfrm>
        </p:spPr>
        <p:txBody>
          <a:bodyPr/>
          <a:lstStyle/>
          <a:p>
            <a:fld id="{D65460C0-EAAC-224C-BF9C-B28038AF74D0}" type="datetime3">
              <a:rPr lang="en-US" sz="800" smtClean="0"/>
              <a:pPr/>
              <a:t>3 November 2023</a:t>
            </a:fld>
            <a:endParaRPr lang="en-US" dirty="0"/>
          </a:p>
        </p:txBody>
      </p:sp>
      <p:sp>
        <p:nvSpPr>
          <p:cNvPr id="11" name="Slide Number Placeholder 10">
            <a:extLst>
              <a:ext uri="{FF2B5EF4-FFF2-40B4-BE49-F238E27FC236}">
                <a16:creationId xmlns:a16="http://schemas.microsoft.com/office/drawing/2014/main" id="{9DC78CF5-35C8-844A-9643-9A88AB86AF1C}"/>
              </a:ext>
            </a:extLst>
          </p:cNvPr>
          <p:cNvSpPr>
            <a:spLocks noGrp="1"/>
          </p:cNvSpPr>
          <p:nvPr>
            <p:ph type="sldNum" sz="quarter" idx="12"/>
          </p:nvPr>
        </p:nvSpPr>
        <p:spPr>
          <a:xfrm>
            <a:off x="10786004" y="6273342"/>
            <a:ext cx="1002204" cy="365125"/>
          </a:xfrm>
        </p:spPr>
        <p:txBody>
          <a:bodyPr/>
          <a:lstStyle/>
          <a:p>
            <a:r>
              <a:rPr lang="th-TH" sz="800" dirty="0">
                <a:solidFill>
                  <a:srgbClr val="949494"/>
                </a:solidFill>
              </a:rPr>
              <a:t> </a:t>
            </a:r>
            <a:r>
              <a:rPr lang="en-US" sz="800" dirty="0">
                <a:solidFill>
                  <a:srgbClr val="949494"/>
                </a:solidFill>
              </a:rPr>
              <a:t>page </a:t>
            </a:r>
            <a:fld id="{EEDE5E84-8F4A-6B40-BE6C-6DAF3A79CE75}" type="slidenum">
              <a:rPr lang="en-US" sz="800" smtClean="0">
                <a:solidFill>
                  <a:srgbClr val="949494"/>
                </a:solidFill>
              </a:rPr>
              <a:pPr/>
              <a:t>10</a:t>
            </a:fld>
            <a:endParaRPr lang="en-US" sz="800" dirty="0">
              <a:solidFill>
                <a:srgbClr val="949494"/>
              </a:solidFill>
            </a:endParaRPr>
          </a:p>
        </p:txBody>
      </p:sp>
      <p:sp>
        <p:nvSpPr>
          <p:cNvPr id="2" name="Title 1">
            <a:extLst>
              <a:ext uri="{FF2B5EF4-FFF2-40B4-BE49-F238E27FC236}">
                <a16:creationId xmlns:a16="http://schemas.microsoft.com/office/drawing/2014/main" id="{BCB9E24B-E89C-E943-E08D-6A4D8E130BAF}"/>
              </a:ext>
            </a:extLst>
          </p:cNvPr>
          <p:cNvSpPr>
            <a:spLocks noGrp="1"/>
          </p:cNvSpPr>
          <p:nvPr>
            <p:ph type="title"/>
          </p:nvPr>
        </p:nvSpPr>
        <p:spPr>
          <a:xfrm>
            <a:off x="1841401" y="574249"/>
            <a:ext cx="7436223" cy="423267"/>
          </a:xfrm>
        </p:spPr>
        <p:txBody>
          <a:bodyPr/>
          <a:lstStyle/>
          <a:p>
            <a:r>
              <a:rPr lang="en-US" dirty="0">
                <a:latin typeface="Arial Nova" panose="020B0504020202020204" pitchFamily="34" charset="0"/>
              </a:rPr>
              <a:t>Integrating resilience into business environments, including SMEs.</a:t>
            </a:r>
          </a:p>
        </p:txBody>
      </p:sp>
    </p:spTree>
    <p:extLst>
      <p:ext uri="{BB962C8B-B14F-4D97-AF65-F5344CB8AC3E}">
        <p14:creationId xmlns:p14="http://schemas.microsoft.com/office/powerpoint/2010/main" val="45924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076A628-B1D1-124D-84FD-2430498DF222}"/>
              </a:ext>
            </a:extLst>
          </p:cNvPr>
          <p:cNvSpPr>
            <a:spLocks noGrp="1"/>
          </p:cNvSpPr>
          <p:nvPr>
            <p:ph idx="1"/>
          </p:nvPr>
        </p:nvSpPr>
        <p:spPr>
          <a:xfrm>
            <a:off x="0" y="1297807"/>
            <a:ext cx="11860307" cy="4967669"/>
          </a:xfrm>
        </p:spPr>
        <p:txBody>
          <a:bodyPr>
            <a:normAutofit/>
          </a:bodyPr>
          <a:lstStyle/>
          <a:p>
            <a:pPr marL="0" indent="0">
              <a:buNone/>
            </a:pPr>
            <a:r>
              <a:rPr lang="en-US" sz="2600" dirty="0">
                <a:latin typeface="Arial Nova" panose="020B0504020202020204" pitchFamily="34" charset="0"/>
              </a:rPr>
              <a:t>Digital tools can help SMEs and entrepreneurs weather the storm in the short term and strengthen resilience to shocks in the longer-term. </a:t>
            </a:r>
          </a:p>
          <a:p>
            <a:pPr marL="0" indent="0">
              <a:buNone/>
            </a:pPr>
            <a:r>
              <a:rPr lang="en-US" sz="2600" dirty="0">
                <a:latin typeface="Arial Nova" panose="020B0504020202020204" pitchFamily="34" charset="0"/>
              </a:rPr>
              <a:t>Digital applications can offer immediate solutions to increasing cost pressures (e.g. energy bills), but also help SMEs strengthen their business model in the longer term;</a:t>
            </a:r>
          </a:p>
        </p:txBody>
      </p:sp>
      <p:sp>
        <p:nvSpPr>
          <p:cNvPr id="9" name="Date Placeholder 8">
            <a:extLst>
              <a:ext uri="{FF2B5EF4-FFF2-40B4-BE49-F238E27FC236}">
                <a16:creationId xmlns:a16="http://schemas.microsoft.com/office/drawing/2014/main" id="{DD426A99-BCDC-D14D-986A-12DE0DFAC9F0}"/>
              </a:ext>
            </a:extLst>
          </p:cNvPr>
          <p:cNvSpPr>
            <a:spLocks noGrp="1"/>
          </p:cNvSpPr>
          <p:nvPr>
            <p:ph type="dt" sz="half" idx="10"/>
          </p:nvPr>
        </p:nvSpPr>
        <p:spPr>
          <a:xfrm>
            <a:off x="10102092" y="6265476"/>
            <a:ext cx="1266220" cy="365125"/>
          </a:xfrm>
        </p:spPr>
        <p:txBody>
          <a:bodyPr/>
          <a:lstStyle/>
          <a:p>
            <a:fld id="{D65460C0-EAAC-224C-BF9C-B28038AF74D0}" type="datetime3">
              <a:rPr lang="en-US" sz="800" smtClean="0"/>
              <a:pPr/>
              <a:t>3 November 2023</a:t>
            </a:fld>
            <a:endParaRPr lang="en-US" dirty="0"/>
          </a:p>
        </p:txBody>
      </p:sp>
      <p:sp>
        <p:nvSpPr>
          <p:cNvPr id="11" name="Slide Number Placeholder 10">
            <a:extLst>
              <a:ext uri="{FF2B5EF4-FFF2-40B4-BE49-F238E27FC236}">
                <a16:creationId xmlns:a16="http://schemas.microsoft.com/office/drawing/2014/main" id="{9DC78CF5-35C8-844A-9643-9A88AB86AF1C}"/>
              </a:ext>
            </a:extLst>
          </p:cNvPr>
          <p:cNvSpPr>
            <a:spLocks noGrp="1"/>
          </p:cNvSpPr>
          <p:nvPr>
            <p:ph type="sldNum" sz="quarter" idx="12"/>
          </p:nvPr>
        </p:nvSpPr>
        <p:spPr>
          <a:xfrm>
            <a:off x="10786004" y="6273342"/>
            <a:ext cx="1002204" cy="365125"/>
          </a:xfrm>
        </p:spPr>
        <p:txBody>
          <a:bodyPr/>
          <a:lstStyle/>
          <a:p>
            <a:r>
              <a:rPr lang="th-TH" sz="800" dirty="0">
                <a:solidFill>
                  <a:srgbClr val="949494"/>
                </a:solidFill>
              </a:rPr>
              <a:t> </a:t>
            </a:r>
            <a:r>
              <a:rPr lang="en-US" sz="800" dirty="0">
                <a:solidFill>
                  <a:srgbClr val="949494"/>
                </a:solidFill>
              </a:rPr>
              <a:t>page </a:t>
            </a:r>
            <a:fld id="{EEDE5E84-8F4A-6B40-BE6C-6DAF3A79CE75}" type="slidenum">
              <a:rPr lang="en-US" sz="800" smtClean="0">
                <a:solidFill>
                  <a:srgbClr val="949494"/>
                </a:solidFill>
              </a:rPr>
              <a:pPr/>
              <a:t>11</a:t>
            </a:fld>
            <a:endParaRPr lang="en-US" sz="800" dirty="0">
              <a:solidFill>
                <a:srgbClr val="949494"/>
              </a:solidFill>
            </a:endParaRPr>
          </a:p>
        </p:txBody>
      </p:sp>
      <p:sp>
        <p:nvSpPr>
          <p:cNvPr id="2" name="Title 1">
            <a:extLst>
              <a:ext uri="{FF2B5EF4-FFF2-40B4-BE49-F238E27FC236}">
                <a16:creationId xmlns:a16="http://schemas.microsoft.com/office/drawing/2014/main" id="{BCB9E24B-E89C-E943-E08D-6A4D8E130BAF}"/>
              </a:ext>
            </a:extLst>
          </p:cNvPr>
          <p:cNvSpPr>
            <a:spLocks noGrp="1"/>
          </p:cNvSpPr>
          <p:nvPr>
            <p:ph type="title"/>
          </p:nvPr>
        </p:nvSpPr>
        <p:spPr>
          <a:xfrm>
            <a:off x="1841401" y="574249"/>
            <a:ext cx="7436223" cy="423267"/>
          </a:xfrm>
        </p:spPr>
        <p:txBody>
          <a:bodyPr/>
          <a:lstStyle/>
          <a:p>
            <a:r>
              <a:rPr lang="en-US" dirty="0">
                <a:latin typeface="Arial Nova" panose="020B0504020202020204" pitchFamily="34" charset="0"/>
              </a:rPr>
              <a:t>Integrating resilience into business environments, including SMEs.</a:t>
            </a:r>
          </a:p>
        </p:txBody>
      </p:sp>
    </p:spTree>
    <p:extLst>
      <p:ext uri="{BB962C8B-B14F-4D97-AF65-F5344CB8AC3E}">
        <p14:creationId xmlns:p14="http://schemas.microsoft.com/office/powerpoint/2010/main" val="4046019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076A628-B1D1-124D-84FD-2430498DF222}"/>
              </a:ext>
            </a:extLst>
          </p:cNvPr>
          <p:cNvSpPr>
            <a:spLocks noGrp="1"/>
          </p:cNvSpPr>
          <p:nvPr>
            <p:ph idx="1"/>
          </p:nvPr>
        </p:nvSpPr>
        <p:spPr>
          <a:xfrm>
            <a:off x="0" y="1297807"/>
            <a:ext cx="11860307" cy="4967669"/>
          </a:xfrm>
        </p:spPr>
        <p:txBody>
          <a:bodyPr>
            <a:normAutofit/>
          </a:bodyPr>
          <a:lstStyle/>
          <a:p>
            <a:pPr marL="0" indent="0">
              <a:buNone/>
            </a:pPr>
            <a:r>
              <a:rPr lang="en-US" sz="2600" dirty="0">
                <a:latin typeface="Arial Nova" panose="020B0504020202020204" pitchFamily="34" charset="0"/>
              </a:rPr>
              <a:t>However, the digital transformation of SMEs cannot happen overnight, as, despite the recent acceleration, long-standing barriers remain. The lack of digital skills and of reliable internet connection continues to hinder or limit</a:t>
            </a:r>
          </a:p>
          <a:p>
            <a:pPr marL="0" indent="0">
              <a:buNone/>
            </a:pPr>
            <a:r>
              <a:rPr lang="en-US" sz="2600" dirty="0">
                <a:latin typeface="Arial Nova" panose="020B0504020202020204" pitchFamily="34" charset="0"/>
              </a:rPr>
              <a:t>the digital transition of SMEs across many destinations. Skills shortages weigh on SME recovery, on their capacity to adapt to a volatile business environment and embrace long term transformations. </a:t>
            </a:r>
          </a:p>
        </p:txBody>
      </p:sp>
      <p:sp>
        <p:nvSpPr>
          <p:cNvPr id="9" name="Date Placeholder 8">
            <a:extLst>
              <a:ext uri="{FF2B5EF4-FFF2-40B4-BE49-F238E27FC236}">
                <a16:creationId xmlns:a16="http://schemas.microsoft.com/office/drawing/2014/main" id="{DD426A99-BCDC-D14D-986A-12DE0DFAC9F0}"/>
              </a:ext>
            </a:extLst>
          </p:cNvPr>
          <p:cNvSpPr>
            <a:spLocks noGrp="1"/>
          </p:cNvSpPr>
          <p:nvPr>
            <p:ph type="dt" sz="half" idx="10"/>
          </p:nvPr>
        </p:nvSpPr>
        <p:spPr>
          <a:xfrm>
            <a:off x="10102092" y="6265476"/>
            <a:ext cx="1266220" cy="365125"/>
          </a:xfrm>
        </p:spPr>
        <p:txBody>
          <a:bodyPr/>
          <a:lstStyle/>
          <a:p>
            <a:fld id="{D65460C0-EAAC-224C-BF9C-B28038AF74D0}" type="datetime3">
              <a:rPr lang="en-US" sz="800" smtClean="0"/>
              <a:pPr/>
              <a:t>3 November 2023</a:t>
            </a:fld>
            <a:endParaRPr lang="en-US" dirty="0"/>
          </a:p>
        </p:txBody>
      </p:sp>
      <p:sp>
        <p:nvSpPr>
          <p:cNvPr id="11" name="Slide Number Placeholder 10">
            <a:extLst>
              <a:ext uri="{FF2B5EF4-FFF2-40B4-BE49-F238E27FC236}">
                <a16:creationId xmlns:a16="http://schemas.microsoft.com/office/drawing/2014/main" id="{9DC78CF5-35C8-844A-9643-9A88AB86AF1C}"/>
              </a:ext>
            </a:extLst>
          </p:cNvPr>
          <p:cNvSpPr>
            <a:spLocks noGrp="1"/>
          </p:cNvSpPr>
          <p:nvPr>
            <p:ph type="sldNum" sz="quarter" idx="12"/>
          </p:nvPr>
        </p:nvSpPr>
        <p:spPr>
          <a:xfrm>
            <a:off x="10786004" y="6273342"/>
            <a:ext cx="1002204" cy="365125"/>
          </a:xfrm>
        </p:spPr>
        <p:txBody>
          <a:bodyPr/>
          <a:lstStyle/>
          <a:p>
            <a:r>
              <a:rPr lang="th-TH" sz="800" dirty="0">
                <a:solidFill>
                  <a:srgbClr val="949494"/>
                </a:solidFill>
              </a:rPr>
              <a:t> </a:t>
            </a:r>
            <a:r>
              <a:rPr lang="en-US" sz="800" dirty="0">
                <a:solidFill>
                  <a:srgbClr val="949494"/>
                </a:solidFill>
              </a:rPr>
              <a:t>page </a:t>
            </a:r>
            <a:fld id="{EEDE5E84-8F4A-6B40-BE6C-6DAF3A79CE75}" type="slidenum">
              <a:rPr lang="en-US" sz="800" smtClean="0">
                <a:solidFill>
                  <a:srgbClr val="949494"/>
                </a:solidFill>
              </a:rPr>
              <a:pPr/>
              <a:t>12</a:t>
            </a:fld>
            <a:endParaRPr lang="en-US" sz="800" dirty="0">
              <a:solidFill>
                <a:srgbClr val="949494"/>
              </a:solidFill>
            </a:endParaRPr>
          </a:p>
        </p:txBody>
      </p:sp>
      <p:sp>
        <p:nvSpPr>
          <p:cNvPr id="2" name="Title 1">
            <a:extLst>
              <a:ext uri="{FF2B5EF4-FFF2-40B4-BE49-F238E27FC236}">
                <a16:creationId xmlns:a16="http://schemas.microsoft.com/office/drawing/2014/main" id="{BCB9E24B-E89C-E943-E08D-6A4D8E130BAF}"/>
              </a:ext>
            </a:extLst>
          </p:cNvPr>
          <p:cNvSpPr>
            <a:spLocks noGrp="1"/>
          </p:cNvSpPr>
          <p:nvPr>
            <p:ph type="title"/>
          </p:nvPr>
        </p:nvSpPr>
        <p:spPr>
          <a:xfrm>
            <a:off x="1841401" y="574249"/>
            <a:ext cx="7436223" cy="423267"/>
          </a:xfrm>
        </p:spPr>
        <p:txBody>
          <a:bodyPr/>
          <a:lstStyle/>
          <a:p>
            <a:r>
              <a:rPr lang="en-US" dirty="0">
                <a:latin typeface="Arial Nova" panose="020B0504020202020204" pitchFamily="34" charset="0"/>
              </a:rPr>
              <a:t>Integrating resilience into business environments, including SMEs.</a:t>
            </a:r>
          </a:p>
        </p:txBody>
      </p:sp>
    </p:spTree>
    <p:extLst>
      <p:ext uri="{BB962C8B-B14F-4D97-AF65-F5344CB8AC3E}">
        <p14:creationId xmlns:p14="http://schemas.microsoft.com/office/powerpoint/2010/main" val="2092361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076A628-B1D1-124D-84FD-2430498DF222}"/>
              </a:ext>
            </a:extLst>
          </p:cNvPr>
          <p:cNvSpPr>
            <a:spLocks noGrp="1"/>
          </p:cNvSpPr>
          <p:nvPr>
            <p:ph idx="1"/>
          </p:nvPr>
        </p:nvSpPr>
        <p:spPr>
          <a:xfrm>
            <a:off x="0" y="1297807"/>
            <a:ext cx="11860307" cy="4967669"/>
          </a:xfrm>
        </p:spPr>
        <p:txBody>
          <a:bodyPr>
            <a:normAutofit/>
          </a:bodyPr>
          <a:lstStyle/>
          <a:p>
            <a:pPr marL="0" indent="0">
              <a:buNone/>
            </a:pPr>
            <a:r>
              <a:rPr lang="en-US" sz="2600" dirty="0">
                <a:latin typeface="Arial Nova" panose="020B0504020202020204" pitchFamily="34" charset="0"/>
              </a:rPr>
              <a:t>Furthermore the digital transition has the potential to facilitate SME sustainability, but trade-offs must be taken into account. The transition towards more sustainable economies and societies has become an ever more important objective for many destinations. SMEs play an important part in this transition, given the relatively large share of CO2 emissions they are responsible for but also their potential to develop and implement Eco-innovations and greener business practices.</a:t>
            </a:r>
          </a:p>
        </p:txBody>
      </p:sp>
      <p:sp>
        <p:nvSpPr>
          <p:cNvPr id="9" name="Date Placeholder 8">
            <a:extLst>
              <a:ext uri="{FF2B5EF4-FFF2-40B4-BE49-F238E27FC236}">
                <a16:creationId xmlns:a16="http://schemas.microsoft.com/office/drawing/2014/main" id="{DD426A99-BCDC-D14D-986A-12DE0DFAC9F0}"/>
              </a:ext>
            </a:extLst>
          </p:cNvPr>
          <p:cNvSpPr>
            <a:spLocks noGrp="1"/>
          </p:cNvSpPr>
          <p:nvPr>
            <p:ph type="dt" sz="half" idx="10"/>
          </p:nvPr>
        </p:nvSpPr>
        <p:spPr>
          <a:xfrm>
            <a:off x="10102092" y="6265476"/>
            <a:ext cx="1266220" cy="365125"/>
          </a:xfrm>
        </p:spPr>
        <p:txBody>
          <a:bodyPr/>
          <a:lstStyle/>
          <a:p>
            <a:fld id="{D65460C0-EAAC-224C-BF9C-B28038AF74D0}" type="datetime3">
              <a:rPr lang="en-US" sz="800" smtClean="0"/>
              <a:pPr/>
              <a:t>3 November 2023</a:t>
            </a:fld>
            <a:endParaRPr lang="en-US" dirty="0"/>
          </a:p>
        </p:txBody>
      </p:sp>
      <p:sp>
        <p:nvSpPr>
          <p:cNvPr id="11" name="Slide Number Placeholder 10">
            <a:extLst>
              <a:ext uri="{FF2B5EF4-FFF2-40B4-BE49-F238E27FC236}">
                <a16:creationId xmlns:a16="http://schemas.microsoft.com/office/drawing/2014/main" id="{9DC78CF5-35C8-844A-9643-9A88AB86AF1C}"/>
              </a:ext>
            </a:extLst>
          </p:cNvPr>
          <p:cNvSpPr>
            <a:spLocks noGrp="1"/>
          </p:cNvSpPr>
          <p:nvPr>
            <p:ph type="sldNum" sz="quarter" idx="12"/>
          </p:nvPr>
        </p:nvSpPr>
        <p:spPr>
          <a:xfrm>
            <a:off x="10786004" y="6273342"/>
            <a:ext cx="1002204" cy="365125"/>
          </a:xfrm>
        </p:spPr>
        <p:txBody>
          <a:bodyPr/>
          <a:lstStyle/>
          <a:p>
            <a:r>
              <a:rPr lang="th-TH" sz="800" dirty="0">
                <a:solidFill>
                  <a:srgbClr val="949494"/>
                </a:solidFill>
              </a:rPr>
              <a:t> </a:t>
            </a:r>
            <a:r>
              <a:rPr lang="en-US" sz="800" dirty="0">
                <a:solidFill>
                  <a:srgbClr val="949494"/>
                </a:solidFill>
              </a:rPr>
              <a:t>page </a:t>
            </a:r>
            <a:fld id="{EEDE5E84-8F4A-6B40-BE6C-6DAF3A79CE75}" type="slidenum">
              <a:rPr lang="en-US" sz="800" smtClean="0">
                <a:solidFill>
                  <a:srgbClr val="949494"/>
                </a:solidFill>
              </a:rPr>
              <a:pPr/>
              <a:t>13</a:t>
            </a:fld>
            <a:endParaRPr lang="en-US" sz="800" dirty="0">
              <a:solidFill>
                <a:srgbClr val="949494"/>
              </a:solidFill>
            </a:endParaRPr>
          </a:p>
        </p:txBody>
      </p:sp>
      <p:sp>
        <p:nvSpPr>
          <p:cNvPr id="2" name="Title 1">
            <a:extLst>
              <a:ext uri="{FF2B5EF4-FFF2-40B4-BE49-F238E27FC236}">
                <a16:creationId xmlns:a16="http://schemas.microsoft.com/office/drawing/2014/main" id="{BCB9E24B-E89C-E943-E08D-6A4D8E130BAF}"/>
              </a:ext>
            </a:extLst>
          </p:cNvPr>
          <p:cNvSpPr>
            <a:spLocks noGrp="1"/>
          </p:cNvSpPr>
          <p:nvPr>
            <p:ph type="title"/>
          </p:nvPr>
        </p:nvSpPr>
        <p:spPr>
          <a:xfrm>
            <a:off x="1841401" y="574249"/>
            <a:ext cx="7436223" cy="423267"/>
          </a:xfrm>
        </p:spPr>
        <p:txBody>
          <a:bodyPr/>
          <a:lstStyle/>
          <a:p>
            <a:r>
              <a:rPr lang="en-US" dirty="0">
                <a:latin typeface="Arial Nova" panose="020B0504020202020204" pitchFamily="34" charset="0"/>
              </a:rPr>
              <a:t>Integrating resilience into business environments, including SMEs.</a:t>
            </a:r>
          </a:p>
        </p:txBody>
      </p:sp>
    </p:spTree>
    <p:extLst>
      <p:ext uri="{BB962C8B-B14F-4D97-AF65-F5344CB8AC3E}">
        <p14:creationId xmlns:p14="http://schemas.microsoft.com/office/powerpoint/2010/main" val="4071986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076A628-B1D1-124D-84FD-2430498DF222}"/>
              </a:ext>
            </a:extLst>
          </p:cNvPr>
          <p:cNvSpPr>
            <a:spLocks noGrp="1"/>
          </p:cNvSpPr>
          <p:nvPr>
            <p:ph idx="1"/>
          </p:nvPr>
        </p:nvSpPr>
        <p:spPr>
          <a:xfrm>
            <a:off x="0" y="1297807"/>
            <a:ext cx="11860307" cy="4967669"/>
          </a:xfrm>
        </p:spPr>
        <p:txBody>
          <a:bodyPr>
            <a:normAutofit/>
          </a:bodyPr>
          <a:lstStyle/>
          <a:p>
            <a:pPr marL="0" indent="0">
              <a:buNone/>
            </a:pPr>
            <a:r>
              <a:rPr lang="en-US" sz="2600" dirty="0">
                <a:latin typeface="Arial Nova" panose="020B0504020202020204" pitchFamily="34" charset="0"/>
              </a:rPr>
              <a:t>Resilience in the face of changing circumstances - Fair Isle, Shetland</a:t>
            </a:r>
          </a:p>
          <a:p>
            <a:pPr marL="0" indent="0">
              <a:buNone/>
            </a:pPr>
            <a:r>
              <a:rPr lang="en-US" sz="2000" dirty="0">
                <a:latin typeface="Arial Nova" panose="020B0504020202020204" pitchFamily="34" charset="0"/>
              </a:rPr>
              <a:t>While Fair Isle is far from being an independent state, the island’s Community Council have sought to refocus the community’s economic focus from what was essentially subsistence agriculture to a much more diverse set of goals, of which tourism is a major part. They are focused on improving amenities on the island rather than developing the economy, so the major improvements in housing quality and utilities have undoubtedly helped in establishing the population’s confidence and resilience.</a:t>
            </a:r>
          </a:p>
        </p:txBody>
      </p:sp>
      <p:sp>
        <p:nvSpPr>
          <p:cNvPr id="9" name="Date Placeholder 8">
            <a:extLst>
              <a:ext uri="{FF2B5EF4-FFF2-40B4-BE49-F238E27FC236}">
                <a16:creationId xmlns:a16="http://schemas.microsoft.com/office/drawing/2014/main" id="{DD426A99-BCDC-D14D-986A-12DE0DFAC9F0}"/>
              </a:ext>
            </a:extLst>
          </p:cNvPr>
          <p:cNvSpPr>
            <a:spLocks noGrp="1"/>
          </p:cNvSpPr>
          <p:nvPr>
            <p:ph type="dt" sz="half" idx="10"/>
          </p:nvPr>
        </p:nvSpPr>
        <p:spPr>
          <a:xfrm>
            <a:off x="10102092" y="6265476"/>
            <a:ext cx="1266220" cy="365125"/>
          </a:xfrm>
        </p:spPr>
        <p:txBody>
          <a:bodyPr/>
          <a:lstStyle/>
          <a:p>
            <a:fld id="{D65460C0-EAAC-224C-BF9C-B28038AF74D0}" type="datetime3">
              <a:rPr lang="en-US" sz="800" smtClean="0"/>
              <a:pPr/>
              <a:t>3 November 2023</a:t>
            </a:fld>
            <a:endParaRPr lang="en-US" dirty="0"/>
          </a:p>
        </p:txBody>
      </p:sp>
      <p:sp>
        <p:nvSpPr>
          <p:cNvPr id="11" name="Slide Number Placeholder 10">
            <a:extLst>
              <a:ext uri="{FF2B5EF4-FFF2-40B4-BE49-F238E27FC236}">
                <a16:creationId xmlns:a16="http://schemas.microsoft.com/office/drawing/2014/main" id="{9DC78CF5-35C8-844A-9643-9A88AB86AF1C}"/>
              </a:ext>
            </a:extLst>
          </p:cNvPr>
          <p:cNvSpPr>
            <a:spLocks noGrp="1"/>
          </p:cNvSpPr>
          <p:nvPr>
            <p:ph type="sldNum" sz="quarter" idx="12"/>
          </p:nvPr>
        </p:nvSpPr>
        <p:spPr>
          <a:xfrm>
            <a:off x="10786004" y="6273342"/>
            <a:ext cx="1002204" cy="365125"/>
          </a:xfrm>
        </p:spPr>
        <p:txBody>
          <a:bodyPr/>
          <a:lstStyle/>
          <a:p>
            <a:r>
              <a:rPr lang="th-TH" sz="800" dirty="0">
                <a:solidFill>
                  <a:srgbClr val="949494"/>
                </a:solidFill>
              </a:rPr>
              <a:t> </a:t>
            </a:r>
            <a:r>
              <a:rPr lang="en-US" sz="800" dirty="0">
                <a:solidFill>
                  <a:srgbClr val="949494"/>
                </a:solidFill>
              </a:rPr>
              <a:t>page </a:t>
            </a:r>
            <a:fld id="{EEDE5E84-8F4A-6B40-BE6C-6DAF3A79CE75}" type="slidenum">
              <a:rPr lang="en-US" sz="800" smtClean="0">
                <a:solidFill>
                  <a:srgbClr val="949494"/>
                </a:solidFill>
              </a:rPr>
              <a:pPr/>
              <a:t>14</a:t>
            </a:fld>
            <a:endParaRPr lang="en-US" sz="800" dirty="0">
              <a:solidFill>
                <a:srgbClr val="949494"/>
              </a:solidFill>
            </a:endParaRPr>
          </a:p>
        </p:txBody>
      </p:sp>
      <p:sp>
        <p:nvSpPr>
          <p:cNvPr id="2" name="Title 1">
            <a:extLst>
              <a:ext uri="{FF2B5EF4-FFF2-40B4-BE49-F238E27FC236}">
                <a16:creationId xmlns:a16="http://schemas.microsoft.com/office/drawing/2014/main" id="{BCB9E24B-E89C-E943-E08D-6A4D8E130BAF}"/>
              </a:ext>
            </a:extLst>
          </p:cNvPr>
          <p:cNvSpPr>
            <a:spLocks noGrp="1"/>
          </p:cNvSpPr>
          <p:nvPr>
            <p:ph type="title"/>
          </p:nvPr>
        </p:nvSpPr>
        <p:spPr>
          <a:xfrm>
            <a:off x="1841401" y="574249"/>
            <a:ext cx="7436223" cy="423267"/>
          </a:xfrm>
        </p:spPr>
        <p:txBody>
          <a:bodyPr/>
          <a:lstStyle/>
          <a:p>
            <a:r>
              <a:rPr lang="en-US" dirty="0">
                <a:latin typeface="Arial Nova" panose="020B0504020202020204" pitchFamily="34" charset="0"/>
              </a:rPr>
              <a:t>Explore the resilience of tourism destinations.</a:t>
            </a:r>
          </a:p>
        </p:txBody>
      </p:sp>
      <p:pic>
        <p:nvPicPr>
          <p:cNvPr id="5" name="Picture 4">
            <a:extLst>
              <a:ext uri="{FF2B5EF4-FFF2-40B4-BE49-F238E27FC236}">
                <a16:creationId xmlns:a16="http://schemas.microsoft.com/office/drawing/2014/main" id="{CE34D79C-4340-7615-6157-6A3703FFD8AF}"/>
              </a:ext>
            </a:extLst>
          </p:cNvPr>
          <p:cNvPicPr>
            <a:picLocks noChangeAspect="1"/>
          </p:cNvPicPr>
          <p:nvPr/>
        </p:nvPicPr>
        <p:blipFill>
          <a:blip r:embed="rId2"/>
          <a:srcRect/>
          <a:stretch/>
        </p:blipFill>
        <p:spPr>
          <a:xfrm>
            <a:off x="4103818" y="3429000"/>
            <a:ext cx="6952087" cy="2896702"/>
          </a:xfrm>
          <a:prstGeom prst="rect">
            <a:avLst/>
          </a:prstGeom>
        </p:spPr>
      </p:pic>
    </p:spTree>
    <p:extLst>
      <p:ext uri="{BB962C8B-B14F-4D97-AF65-F5344CB8AC3E}">
        <p14:creationId xmlns:p14="http://schemas.microsoft.com/office/powerpoint/2010/main" val="3827667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076A628-B1D1-124D-84FD-2430498DF222}"/>
              </a:ext>
            </a:extLst>
          </p:cNvPr>
          <p:cNvSpPr>
            <a:spLocks noGrp="1"/>
          </p:cNvSpPr>
          <p:nvPr>
            <p:ph idx="1"/>
          </p:nvPr>
        </p:nvSpPr>
        <p:spPr>
          <a:xfrm>
            <a:off x="0" y="1297807"/>
            <a:ext cx="11860307" cy="4967669"/>
          </a:xfrm>
        </p:spPr>
        <p:txBody>
          <a:bodyPr>
            <a:normAutofit/>
          </a:bodyPr>
          <a:lstStyle/>
          <a:p>
            <a:pPr marL="0" indent="0">
              <a:buNone/>
            </a:pPr>
            <a:r>
              <a:rPr lang="en-US" sz="2600" dirty="0">
                <a:latin typeface="Arial Nova" panose="020B0504020202020204" pitchFamily="34" charset="0"/>
              </a:rPr>
              <a:t>Threats and obstacles to resilience Insights from Greece’s wine tourism</a:t>
            </a:r>
          </a:p>
          <a:p>
            <a:pPr marL="0" indent="0">
              <a:buNone/>
            </a:pPr>
            <a:r>
              <a:rPr lang="en-US" sz="2000" dirty="0">
                <a:latin typeface="Arial Nova" panose="020B0504020202020204" pitchFamily="34" charset="0"/>
              </a:rPr>
              <a:t>There is evidence indicating implications for both policy makers and planners involved in the design of long-term wine tourism strategies. The conceptualization of shocks and stressors that affect the resilience of the Greek wine tourism system proposes a ‘roadmap’ towards the development of the sector in a sustainable manner. Wine tourism can become a catalyst for the wine producing value chain infusing quality infrastructure and experience-oriented frameworks.</a:t>
            </a:r>
          </a:p>
        </p:txBody>
      </p:sp>
      <p:sp>
        <p:nvSpPr>
          <p:cNvPr id="9" name="Date Placeholder 8">
            <a:extLst>
              <a:ext uri="{FF2B5EF4-FFF2-40B4-BE49-F238E27FC236}">
                <a16:creationId xmlns:a16="http://schemas.microsoft.com/office/drawing/2014/main" id="{DD426A99-BCDC-D14D-986A-12DE0DFAC9F0}"/>
              </a:ext>
            </a:extLst>
          </p:cNvPr>
          <p:cNvSpPr>
            <a:spLocks noGrp="1"/>
          </p:cNvSpPr>
          <p:nvPr>
            <p:ph type="dt" sz="half" idx="10"/>
          </p:nvPr>
        </p:nvSpPr>
        <p:spPr>
          <a:xfrm>
            <a:off x="10102092" y="6265476"/>
            <a:ext cx="1266220" cy="365125"/>
          </a:xfrm>
        </p:spPr>
        <p:txBody>
          <a:bodyPr/>
          <a:lstStyle/>
          <a:p>
            <a:fld id="{D65460C0-EAAC-224C-BF9C-B28038AF74D0}" type="datetime3">
              <a:rPr lang="en-US" sz="800" smtClean="0"/>
              <a:pPr/>
              <a:t>3 November 2023</a:t>
            </a:fld>
            <a:endParaRPr lang="en-US" dirty="0"/>
          </a:p>
        </p:txBody>
      </p:sp>
      <p:sp>
        <p:nvSpPr>
          <p:cNvPr id="11" name="Slide Number Placeholder 10">
            <a:extLst>
              <a:ext uri="{FF2B5EF4-FFF2-40B4-BE49-F238E27FC236}">
                <a16:creationId xmlns:a16="http://schemas.microsoft.com/office/drawing/2014/main" id="{9DC78CF5-35C8-844A-9643-9A88AB86AF1C}"/>
              </a:ext>
            </a:extLst>
          </p:cNvPr>
          <p:cNvSpPr>
            <a:spLocks noGrp="1"/>
          </p:cNvSpPr>
          <p:nvPr>
            <p:ph type="sldNum" sz="quarter" idx="12"/>
          </p:nvPr>
        </p:nvSpPr>
        <p:spPr>
          <a:xfrm>
            <a:off x="10786004" y="6273342"/>
            <a:ext cx="1002204" cy="365125"/>
          </a:xfrm>
        </p:spPr>
        <p:txBody>
          <a:bodyPr/>
          <a:lstStyle/>
          <a:p>
            <a:r>
              <a:rPr lang="th-TH" sz="800" dirty="0">
                <a:solidFill>
                  <a:srgbClr val="949494"/>
                </a:solidFill>
              </a:rPr>
              <a:t> </a:t>
            </a:r>
            <a:r>
              <a:rPr lang="en-US" sz="800" dirty="0">
                <a:solidFill>
                  <a:srgbClr val="949494"/>
                </a:solidFill>
              </a:rPr>
              <a:t>page </a:t>
            </a:r>
            <a:fld id="{EEDE5E84-8F4A-6B40-BE6C-6DAF3A79CE75}" type="slidenum">
              <a:rPr lang="en-US" sz="800" smtClean="0">
                <a:solidFill>
                  <a:srgbClr val="949494"/>
                </a:solidFill>
              </a:rPr>
              <a:pPr/>
              <a:t>15</a:t>
            </a:fld>
            <a:endParaRPr lang="en-US" sz="800" dirty="0">
              <a:solidFill>
                <a:srgbClr val="949494"/>
              </a:solidFill>
            </a:endParaRPr>
          </a:p>
        </p:txBody>
      </p:sp>
      <p:sp>
        <p:nvSpPr>
          <p:cNvPr id="2" name="Title 1">
            <a:extLst>
              <a:ext uri="{FF2B5EF4-FFF2-40B4-BE49-F238E27FC236}">
                <a16:creationId xmlns:a16="http://schemas.microsoft.com/office/drawing/2014/main" id="{BCB9E24B-E89C-E943-E08D-6A4D8E130BAF}"/>
              </a:ext>
            </a:extLst>
          </p:cNvPr>
          <p:cNvSpPr>
            <a:spLocks noGrp="1"/>
          </p:cNvSpPr>
          <p:nvPr>
            <p:ph type="title"/>
          </p:nvPr>
        </p:nvSpPr>
        <p:spPr>
          <a:xfrm>
            <a:off x="1841401" y="574249"/>
            <a:ext cx="7436223" cy="423267"/>
          </a:xfrm>
        </p:spPr>
        <p:txBody>
          <a:bodyPr/>
          <a:lstStyle/>
          <a:p>
            <a:r>
              <a:rPr lang="en-US" dirty="0">
                <a:latin typeface="Arial Nova" panose="020B0504020202020204" pitchFamily="34" charset="0"/>
              </a:rPr>
              <a:t>Explore the resilience of tourism destinations.</a:t>
            </a:r>
          </a:p>
        </p:txBody>
      </p:sp>
      <p:pic>
        <p:nvPicPr>
          <p:cNvPr id="5" name="Picture 4">
            <a:extLst>
              <a:ext uri="{FF2B5EF4-FFF2-40B4-BE49-F238E27FC236}">
                <a16:creationId xmlns:a16="http://schemas.microsoft.com/office/drawing/2014/main" id="{CE34D79C-4340-7615-6157-6A3703FFD8AF}"/>
              </a:ext>
            </a:extLst>
          </p:cNvPr>
          <p:cNvPicPr>
            <a:picLocks noChangeAspect="1"/>
          </p:cNvPicPr>
          <p:nvPr/>
        </p:nvPicPr>
        <p:blipFill>
          <a:blip r:embed="rId2"/>
          <a:srcRect/>
          <a:stretch/>
        </p:blipFill>
        <p:spPr>
          <a:xfrm>
            <a:off x="3675005" y="3754877"/>
            <a:ext cx="6257705" cy="2403675"/>
          </a:xfrm>
          <a:prstGeom prst="rect">
            <a:avLst/>
          </a:prstGeom>
        </p:spPr>
      </p:pic>
    </p:spTree>
    <p:extLst>
      <p:ext uri="{BB962C8B-B14F-4D97-AF65-F5344CB8AC3E}">
        <p14:creationId xmlns:p14="http://schemas.microsoft.com/office/powerpoint/2010/main" val="278599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076A628-B1D1-124D-84FD-2430498DF222}"/>
              </a:ext>
            </a:extLst>
          </p:cNvPr>
          <p:cNvSpPr>
            <a:spLocks noGrp="1"/>
          </p:cNvSpPr>
          <p:nvPr>
            <p:ph idx="1"/>
          </p:nvPr>
        </p:nvSpPr>
        <p:spPr>
          <a:xfrm>
            <a:off x="0" y="1297807"/>
            <a:ext cx="11860307" cy="4967669"/>
          </a:xfrm>
        </p:spPr>
        <p:txBody>
          <a:bodyPr>
            <a:normAutofit/>
          </a:bodyPr>
          <a:lstStyle/>
          <a:p>
            <a:pPr marL="0" indent="0">
              <a:buNone/>
            </a:pPr>
            <a:r>
              <a:rPr lang="en-US" sz="2600" dirty="0">
                <a:latin typeface="Arial Nova" panose="020B0504020202020204" pitchFamily="34" charset="0"/>
              </a:rPr>
              <a:t>The sustainability of small business resilience - The local tourism industry of Yogyakarta, Indonesia a decade after the crisis</a:t>
            </a:r>
          </a:p>
          <a:p>
            <a:pPr marL="0" indent="0">
              <a:buNone/>
            </a:pPr>
            <a:r>
              <a:rPr lang="en-US" sz="2000" dirty="0">
                <a:latin typeface="Arial Nova" panose="020B0504020202020204" pitchFamily="34" charset="0"/>
              </a:rPr>
              <a:t>Yogyakarta, with a population of half a million people has been described as the most popular tourist destination on Java due to its proximity to the temples of Borobudur and </a:t>
            </a:r>
            <a:r>
              <a:rPr lang="en-US" sz="2000" dirty="0" err="1">
                <a:latin typeface="Arial Nova" panose="020B0504020202020204" pitchFamily="34" charset="0"/>
              </a:rPr>
              <a:t>Prambanan</a:t>
            </a:r>
            <a:r>
              <a:rPr lang="en-US" sz="2000" dirty="0">
                <a:latin typeface="Arial Nova" panose="020B0504020202020204" pitchFamily="34" charset="0"/>
              </a:rPr>
              <a:t>.</a:t>
            </a:r>
          </a:p>
          <a:p>
            <a:pPr marL="0" indent="0">
              <a:buNone/>
            </a:pPr>
            <a:r>
              <a:rPr lang="en-US" sz="2000" dirty="0">
                <a:latin typeface="Arial Nova" panose="020B0504020202020204" pitchFamily="34" charset="0"/>
              </a:rPr>
              <a:t>Based on a study comprising ethnographic methods, the research reveals that local tourism businesses show remarkable resilience during a decade of crisis affecting the Indonesian tourism industry. This resilience has to be understood in terms of its embeddedness in a package of livelihood strategies.</a:t>
            </a:r>
          </a:p>
        </p:txBody>
      </p:sp>
      <p:sp>
        <p:nvSpPr>
          <p:cNvPr id="9" name="Date Placeholder 8">
            <a:extLst>
              <a:ext uri="{FF2B5EF4-FFF2-40B4-BE49-F238E27FC236}">
                <a16:creationId xmlns:a16="http://schemas.microsoft.com/office/drawing/2014/main" id="{DD426A99-BCDC-D14D-986A-12DE0DFAC9F0}"/>
              </a:ext>
            </a:extLst>
          </p:cNvPr>
          <p:cNvSpPr>
            <a:spLocks noGrp="1"/>
          </p:cNvSpPr>
          <p:nvPr>
            <p:ph type="dt" sz="half" idx="10"/>
          </p:nvPr>
        </p:nvSpPr>
        <p:spPr>
          <a:xfrm>
            <a:off x="10102092" y="6265476"/>
            <a:ext cx="1266220" cy="365125"/>
          </a:xfrm>
        </p:spPr>
        <p:txBody>
          <a:bodyPr/>
          <a:lstStyle/>
          <a:p>
            <a:fld id="{D65460C0-EAAC-224C-BF9C-B28038AF74D0}" type="datetime3">
              <a:rPr lang="en-US" sz="800" smtClean="0"/>
              <a:pPr/>
              <a:t>3 November 2023</a:t>
            </a:fld>
            <a:endParaRPr lang="en-US" dirty="0"/>
          </a:p>
        </p:txBody>
      </p:sp>
      <p:sp>
        <p:nvSpPr>
          <p:cNvPr id="11" name="Slide Number Placeholder 10">
            <a:extLst>
              <a:ext uri="{FF2B5EF4-FFF2-40B4-BE49-F238E27FC236}">
                <a16:creationId xmlns:a16="http://schemas.microsoft.com/office/drawing/2014/main" id="{9DC78CF5-35C8-844A-9643-9A88AB86AF1C}"/>
              </a:ext>
            </a:extLst>
          </p:cNvPr>
          <p:cNvSpPr>
            <a:spLocks noGrp="1"/>
          </p:cNvSpPr>
          <p:nvPr>
            <p:ph type="sldNum" sz="quarter" idx="12"/>
          </p:nvPr>
        </p:nvSpPr>
        <p:spPr>
          <a:xfrm>
            <a:off x="10786004" y="6273342"/>
            <a:ext cx="1002204" cy="365125"/>
          </a:xfrm>
        </p:spPr>
        <p:txBody>
          <a:bodyPr/>
          <a:lstStyle/>
          <a:p>
            <a:r>
              <a:rPr lang="th-TH" sz="800" dirty="0">
                <a:solidFill>
                  <a:srgbClr val="949494"/>
                </a:solidFill>
              </a:rPr>
              <a:t> </a:t>
            </a:r>
            <a:r>
              <a:rPr lang="en-US" sz="800" dirty="0">
                <a:solidFill>
                  <a:srgbClr val="949494"/>
                </a:solidFill>
              </a:rPr>
              <a:t>page </a:t>
            </a:r>
            <a:fld id="{EEDE5E84-8F4A-6B40-BE6C-6DAF3A79CE75}" type="slidenum">
              <a:rPr lang="en-US" sz="800" smtClean="0">
                <a:solidFill>
                  <a:srgbClr val="949494"/>
                </a:solidFill>
              </a:rPr>
              <a:pPr/>
              <a:t>16</a:t>
            </a:fld>
            <a:endParaRPr lang="en-US" sz="800" dirty="0">
              <a:solidFill>
                <a:srgbClr val="949494"/>
              </a:solidFill>
            </a:endParaRPr>
          </a:p>
        </p:txBody>
      </p:sp>
      <p:sp>
        <p:nvSpPr>
          <p:cNvPr id="2" name="Title 1">
            <a:extLst>
              <a:ext uri="{FF2B5EF4-FFF2-40B4-BE49-F238E27FC236}">
                <a16:creationId xmlns:a16="http://schemas.microsoft.com/office/drawing/2014/main" id="{BCB9E24B-E89C-E943-E08D-6A4D8E130BAF}"/>
              </a:ext>
            </a:extLst>
          </p:cNvPr>
          <p:cNvSpPr>
            <a:spLocks noGrp="1"/>
          </p:cNvSpPr>
          <p:nvPr>
            <p:ph type="title"/>
          </p:nvPr>
        </p:nvSpPr>
        <p:spPr>
          <a:xfrm>
            <a:off x="1841401" y="574249"/>
            <a:ext cx="7436223" cy="423267"/>
          </a:xfrm>
        </p:spPr>
        <p:txBody>
          <a:bodyPr/>
          <a:lstStyle/>
          <a:p>
            <a:r>
              <a:rPr lang="en-US" dirty="0">
                <a:latin typeface="Arial Nova" panose="020B0504020202020204" pitchFamily="34" charset="0"/>
              </a:rPr>
              <a:t>Explore the resilience of tourism destinations.</a:t>
            </a:r>
          </a:p>
        </p:txBody>
      </p:sp>
      <p:pic>
        <p:nvPicPr>
          <p:cNvPr id="5" name="Picture 4">
            <a:extLst>
              <a:ext uri="{FF2B5EF4-FFF2-40B4-BE49-F238E27FC236}">
                <a16:creationId xmlns:a16="http://schemas.microsoft.com/office/drawing/2014/main" id="{CE34D79C-4340-7615-6157-6A3703FFD8AF}"/>
              </a:ext>
            </a:extLst>
          </p:cNvPr>
          <p:cNvPicPr>
            <a:picLocks noChangeAspect="1"/>
          </p:cNvPicPr>
          <p:nvPr/>
        </p:nvPicPr>
        <p:blipFill>
          <a:blip r:embed="rId2"/>
          <a:srcRect/>
          <a:stretch/>
        </p:blipFill>
        <p:spPr>
          <a:xfrm>
            <a:off x="4946479" y="4063657"/>
            <a:ext cx="4663618" cy="2502110"/>
          </a:xfrm>
          <a:prstGeom prst="rect">
            <a:avLst/>
          </a:prstGeom>
        </p:spPr>
      </p:pic>
    </p:spTree>
    <p:extLst>
      <p:ext uri="{BB962C8B-B14F-4D97-AF65-F5344CB8AC3E}">
        <p14:creationId xmlns:p14="http://schemas.microsoft.com/office/powerpoint/2010/main" val="1479368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076A628-B1D1-124D-84FD-2430498DF222}"/>
              </a:ext>
            </a:extLst>
          </p:cNvPr>
          <p:cNvSpPr>
            <a:spLocks noGrp="1"/>
          </p:cNvSpPr>
          <p:nvPr>
            <p:ph idx="1"/>
          </p:nvPr>
        </p:nvSpPr>
        <p:spPr>
          <a:xfrm>
            <a:off x="0" y="1297807"/>
            <a:ext cx="11860307" cy="4967669"/>
          </a:xfrm>
        </p:spPr>
        <p:txBody>
          <a:bodyPr>
            <a:normAutofit/>
          </a:bodyPr>
          <a:lstStyle/>
          <a:p>
            <a:pPr marL="0" indent="0">
              <a:buNone/>
            </a:pPr>
            <a:r>
              <a:rPr lang="en-US" sz="2600" dirty="0">
                <a:latin typeface="Arial Nova" panose="020B0504020202020204" pitchFamily="34" charset="0"/>
              </a:rPr>
              <a:t>Tourism and resilience on Jersey. Culture, environment, and sea</a:t>
            </a:r>
          </a:p>
          <a:p>
            <a:pPr marL="0" indent="0">
              <a:buNone/>
            </a:pPr>
            <a:r>
              <a:rPr lang="en-US" sz="2000" dirty="0">
                <a:latin typeface="Arial Nova" panose="020B0504020202020204" pitchFamily="34" charset="0"/>
              </a:rPr>
              <a:t>Sustainability and resilience, in Jersey is based on cultural tourism, environmental tourism, and sea tourism, it has emerged that each contributes cultural capital for the island in terms of their importance for the tourism industry at a time when resilience has underpinned a re-thinking of the nature of this industry. At the same time as preserving cultural and environmental heritage as island capital, the sea has been utilized in a context of aiming to grow the tourism industry.</a:t>
            </a:r>
          </a:p>
        </p:txBody>
      </p:sp>
      <p:sp>
        <p:nvSpPr>
          <p:cNvPr id="9" name="Date Placeholder 8">
            <a:extLst>
              <a:ext uri="{FF2B5EF4-FFF2-40B4-BE49-F238E27FC236}">
                <a16:creationId xmlns:a16="http://schemas.microsoft.com/office/drawing/2014/main" id="{DD426A99-BCDC-D14D-986A-12DE0DFAC9F0}"/>
              </a:ext>
            </a:extLst>
          </p:cNvPr>
          <p:cNvSpPr>
            <a:spLocks noGrp="1"/>
          </p:cNvSpPr>
          <p:nvPr>
            <p:ph type="dt" sz="half" idx="10"/>
          </p:nvPr>
        </p:nvSpPr>
        <p:spPr>
          <a:xfrm>
            <a:off x="10102092" y="6265476"/>
            <a:ext cx="1266220" cy="365125"/>
          </a:xfrm>
        </p:spPr>
        <p:txBody>
          <a:bodyPr/>
          <a:lstStyle/>
          <a:p>
            <a:fld id="{D65460C0-EAAC-224C-BF9C-B28038AF74D0}" type="datetime3">
              <a:rPr lang="en-US" sz="800" smtClean="0"/>
              <a:pPr/>
              <a:t>3 November 2023</a:t>
            </a:fld>
            <a:endParaRPr lang="en-US" dirty="0"/>
          </a:p>
        </p:txBody>
      </p:sp>
      <p:sp>
        <p:nvSpPr>
          <p:cNvPr id="11" name="Slide Number Placeholder 10">
            <a:extLst>
              <a:ext uri="{FF2B5EF4-FFF2-40B4-BE49-F238E27FC236}">
                <a16:creationId xmlns:a16="http://schemas.microsoft.com/office/drawing/2014/main" id="{9DC78CF5-35C8-844A-9643-9A88AB86AF1C}"/>
              </a:ext>
            </a:extLst>
          </p:cNvPr>
          <p:cNvSpPr>
            <a:spLocks noGrp="1"/>
          </p:cNvSpPr>
          <p:nvPr>
            <p:ph type="sldNum" sz="quarter" idx="12"/>
          </p:nvPr>
        </p:nvSpPr>
        <p:spPr>
          <a:xfrm>
            <a:off x="10786004" y="6273342"/>
            <a:ext cx="1002204" cy="365125"/>
          </a:xfrm>
        </p:spPr>
        <p:txBody>
          <a:bodyPr/>
          <a:lstStyle/>
          <a:p>
            <a:r>
              <a:rPr lang="th-TH" sz="800" dirty="0">
                <a:solidFill>
                  <a:srgbClr val="949494"/>
                </a:solidFill>
              </a:rPr>
              <a:t> </a:t>
            </a:r>
            <a:r>
              <a:rPr lang="en-US" sz="800" dirty="0">
                <a:solidFill>
                  <a:srgbClr val="949494"/>
                </a:solidFill>
              </a:rPr>
              <a:t>page </a:t>
            </a:r>
            <a:fld id="{EEDE5E84-8F4A-6B40-BE6C-6DAF3A79CE75}" type="slidenum">
              <a:rPr lang="en-US" sz="800" smtClean="0">
                <a:solidFill>
                  <a:srgbClr val="949494"/>
                </a:solidFill>
              </a:rPr>
              <a:pPr/>
              <a:t>17</a:t>
            </a:fld>
            <a:endParaRPr lang="en-US" sz="800" dirty="0">
              <a:solidFill>
                <a:srgbClr val="949494"/>
              </a:solidFill>
            </a:endParaRPr>
          </a:p>
        </p:txBody>
      </p:sp>
      <p:sp>
        <p:nvSpPr>
          <p:cNvPr id="2" name="Title 1">
            <a:extLst>
              <a:ext uri="{FF2B5EF4-FFF2-40B4-BE49-F238E27FC236}">
                <a16:creationId xmlns:a16="http://schemas.microsoft.com/office/drawing/2014/main" id="{BCB9E24B-E89C-E943-E08D-6A4D8E130BAF}"/>
              </a:ext>
            </a:extLst>
          </p:cNvPr>
          <p:cNvSpPr>
            <a:spLocks noGrp="1"/>
          </p:cNvSpPr>
          <p:nvPr>
            <p:ph type="title"/>
          </p:nvPr>
        </p:nvSpPr>
        <p:spPr>
          <a:xfrm>
            <a:off x="1841401" y="574249"/>
            <a:ext cx="7436223" cy="423267"/>
          </a:xfrm>
        </p:spPr>
        <p:txBody>
          <a:bodyPr/>
          <a:lstStyle/>
          <a:p>
            <a:r>
              <a:rPr lang="en-US" dirty="0">
                <a:latin typeface="Arial Nova" panose="020B0504020202020204" pitchFamily="34" charset="0"/>
              </a:rPr>
              <a:t>Explore the resilience of tourism destinations.</a:t>
            </a:r>
          </a:p>
        </p:txBody>
      </p:sp>
      <p:pic>
        <p:nvPicPr>
          <p:cNvPr id="5" name="Picture 4">
            <a:extLst>
              <a:ext uri="{FF2B5EF4-FFF2-40B4-BE49-F238E27FC236}">
                <a16:creationId xmlns:a16="http://schemas.microsoft.com/office/drawing/2014/main" id="{CE34D79C-4340-7615-6157-6A3703FFD8AF}"/>
              </a:ext>
            </a:extLst>
          </p:cNvPr>
          <p:cNvPicPr>
            <a:picLocks noChangeAspect="1"/>
          </p:cNvPicPr>
          <p:nvPr/>
        </p:nvPicPr>
        <p:blipFill>
          <a:blip r:embed="rId2"/>
          <a:srcRect/>
          <a:stretch/>
        </p:blipFill>
        <p:spPr>
          <a:xfrm>
            <a:off x="4794076" y="3387585"/>
            <a:ext cx="4888120" cy="3261292"/>
          </a:xfrm>
          <a:prstGeom prst="rect">
            <a:avLst/>
          </a:prstGeom>
        </p:spPr>
      </p:pic>
    </p:spTree>
    <p:extLst>
      <p:ext uri="{BB962C8B-B14F-4D97-AF65-F5344CB8AC3E}">
        <p14:creationId xmlns:p14="http://schemas.microsoft.com/office/powerpoint/2010/main" val="2076722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07641-E1C2-D203-7D20-00E7F9BD4B4A}"/>
              </a:ext>
            </a:extLst>
          </p:cNvPr>
          <p:cNvSpPr>
            <a:spLocks noGrp="1"/>
          </p:cNvSpPr>
          <p:nvPr>
            <p:ph type="title"/>
          </p:nvPr>
        </p:nvSpPr>
        <p:spPr>
          <a:xfrm>
            <a:off x="1481248" y="2373280"/>
            <a:ext cx="9723294" cy="785528"/>
          </a:xfrm>
        </p:spPr>
        <p:txBody>
          <a:bodyPr/>
          <a:lstStyle/>
          <a:p>
            <a:pPr algn="ctr"/>
            <a:r>
              <a:rPr lang="en-KR" dirty="0"/>
              <a:t>Discussion about  Resilience in Mekong Region</a:t>
            </a:r>
          </a:p>
        </p:txBody>
      </p:sp>
    </p:spTree>
    <p:extLst>
      <p:ext uri="{BB962C8B-B14F-4D97-AF65-F5344CB8AC3E}">
        <p14:creationId xmlns:p14="http://schemas.microsoft.com/office/powerpoint/2010/main" val="626483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0CE1-ADF1-1544-853C-04996B82D03B}"/>
              </a:ext>
            </a:extLst>
          </p:cNvPr>
          <p:cNvSpPr>
            <a:spLocks noGrp="1"/>
          </p:cNvSpPr>
          <p:nvPr>
            <p:ph type="title"/>
          </p:nvPr>
        </p:nvSpPr>
        <p:spPr>
          <a:xfrm>
            <a:off x="3004156" y="2284697"/>
            <a:ext cx="6183687" cy="899536"/>
          </a:xfrm>
        </p:spPr>
        <p:txBody>
          <a:bodyPr>
            <a:noAutofit/>
          </a:bodyPr>
          <a:lstStyle/>
          <a:p>
            <a:r>
              <a:rPr lang="en-US" sz="3600" dirty="0">
                <a:latin typeface="Arial Nova" panose="020B0504020202020204" pitchFamily="34" charset="0"/>
              </a:rPr>
              <a:t>Q &amp; A </a:t>
            </a:r>
            <a:br>
              <a:rPr lang="en-US" sz="3600" dirty="0">
                <a:latin typeface="Arial Nova" panose="020B0504020202020204" pitchFamily="34" charset="0"/>
              </a:rPr>
            </a:br>
            <a:br>
              <a:rPr lang="en-US" sz="3600" dirty="0">
                <a:latin typeface="Arial Nova" panose="020B0504020202020204" pitchFamily="34" charset="0"/>
              </a:rPr>
            </a:br>
            <a:r>
              <a:rPr lang="en-US" sz="3600" dirty="0">
                <a:latin typeface="Arial Nova" panose="020B0504020202020204" pitchFamily="34" charset="0"/>
              </a:rPr>
              <a:t>Thank You!</a:t>
            </a:r>
          </a:p>
        </p:txBody>
      </p:sp>
    </p:spTree>
    <p:extLst>
      <p:ext uri="{BB962C8B-B14F-4D97-AF65-F5344CB8AC3E}">
        <p14:creationId xmlns:p14="http://schemas.microsoft.com/office/powerpoint/2010/main" val="2969593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CAB3A9-8471-9B40-84C0-6E7CD1498269}"/>
              </a:ext>
            </a:extLst>
          </p:cNvPr>
          <p:cNvPicPr>
            <a:picLocks noChangeAspect="1"/>
          </p:cNvPicPr>
          <p:nvPr/>
        </p:nvPicPr>
        <p:blipFill>
          <a:blip r:embed="rId2"/>
          <a:srcRect t="2716" b="2716"/>
          <a:stretch/>
        </p:blipFill>
        <p:spPr>
          <a:xfrm>
            <a:off x="378823" y="336331"/>
            <a:ext cx="11416937" cy="6169572"/>
          </a:xfrm>
          <a:prstGeom prst="rect">
            <a:avLst/>
          </a:prstGeom>
        </p:spPr>
      </p:pic>
      <p:pic>
        <p:nvPicPr>
          <p:cNvPr id="4" name="Picture 3">
            <a:extLst>
              <a:ext uri="{FF2B5EF4-FFF2-40B4-BE49-F238E27FC236}">
                <a16:creationId xmlns:a16="http://schemas.microsoft.com/office/drawing/2014/main" id="{47DF4CDB-FD67-314A-AD54-EBF29A4961B2}"/>
              </a:ext>
            </a:extLst>
          </p:cNvPr>
          <p:cNvPicPr>
            <a:picLocks noChangeAspect="1"/>
          </p:cNvPicPr>
          <p:nvPr/>
        </p:nvPicPr>
        <p:blipFill>
          <a:blip r:embed="rId3"/>
          <a:stretch>
            <a:fillRect/>
          </a:stretch>
        </p:blipFill>
        <p:spPr>
          <a:xfrm>
            <a:off x="-10510" y="3450020"/>
            <a:ext cx="4925870" cy="3429000"/>
          </a:xfrm>
          <a:prstGeom prst="rect">
            <a:avLst/>
          </a:prstGeom>
        </p:spPr>
      </p:pic>
      <p:sp>
        <p:nvSpPr>
          <p:cNvPr id="7" name="Oval 6">
            <a:extLst>
              <a:ext uri="{FF2B5EF4-FFF2-40B4-BE49-F238E27FC236}">
                <a16:creationId xmlns:a16="http://schemas.microsoft.com/office/drawing/2014/main" id="{4DB3253B-BCB5-3847-A4C2-8217F53B1D6C}"/>
              </a:ext>
            </a:extLst>
          </p:cNvPr>
          <p:cNvSpPr/>
          <p:nvPr/>
        </p:nvSpPr>
        <p:spPr>
          <a:xfrm>
            <a:off x="3132667" y="457784"/>
            <a:ext cx="5926666" cy="5926666"/>
          </a:xfrm>
          <a:prstGeom prst="ellipse">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21">
            <a:extLst>
              <a:ext uri="{FF2B5EF4-FFF2-40B4-BE49-F238E27FC236}">
                <a16:creationId xmlns:a16="http://schemas.microsoft.com/office/drawing/2014/main" id="{AC8E4EC7-8A9D-1341-9C6D-424E35B78435}"/>
              </a:ext>
            </a:extLst>
          </p:cNvPr>
          <p:cNvSpPr>
            <a:spLocks noGrp="1"/>
          </p:cNvSpPr>
          <p:nvPr>
            <p:ph type="ctrTitle"/>
          </p:nvPr>
        </p:nvSpPr>
        <p:spPr>
          <a:xfrm>
            <a:off x="2953682" y="2800831"/>
            <a:ext cx="6356732" cy="976746"/>
          </a:xfrm>
        </p:spPr>
        <p:txBody>
          <a:bodyPr/>
          <a:lstStyle/>
          <a:p>
            <a:r>
              <a:rPr lang="en-US" sz="2600" dirty="0"/>
              <a:t>Developing Adaptive Capacities for Resilient Tourism Ecosystems.</a:t>
            </a:r>
            <a:br>
              <a:rPr lang="en-US" sz="2600" dirty="0"/>
            </a:br>
            <a:r>
              <a:rPr lang="en-US" sz="2600" dirty="0"/>
              <a:t> </a:t>
            </a:r>
          </a:p>
        </p:txBody>
      </p:sp>
      <p:sp>
        <p:nvSpPr>
          <p:cNvPr id="23" name="Subtitle 22">
            <a:extLst>
              <a:ext uri="{FF2B5EF4-FFF2-40B4-BE49-F238E27FC236}">
                <a16:creationId xmlns:a16="http://schemas.microsoft.com/office/drawing/2014/main" id="{4D0ACE46-EBA2-1644-BDFA-5880EDE4392B}"/>
              </a:ext>
            </a:extLst>
          </p:cNvPr>
          <p:cNvSpPr>
            <a:spLocks noGrp="1"/>
          </p:cNvSpPr>
          <p:nvPr>
            <p:ph type="subTitle" idx="1"/>
          </p:nvPr>
        </p:nvSpPr>
        <p:spPr/>
        <p:txBody>
          <a:bodyPr>
            <a:normAutofit lnSpcReduction="10000"/>
          </a:bodyPr>
          <a:lstStyle/>
          <a:p>
            <a:r>
              <a:rPr lang="en-US" dirty="0"/>
              <a:t>Trainer</a:t>
            </a:r>
          </a:p>
          <a:p>
            <a:r>
              <a:rPr lang="en-US" dirty="0"/>
              <a:t>November 2023</a:t>
            </a:r>
          </a:p>
        </p:txBody>
      </p:sp>
      <p:sp>
        <p:nvSpPr>
          <p:cNvPr id="24" name="Text Placeholder 23">
            <a:extLst>
              <a:ext uri="{FF2B5EF4-FFF2-40B4-BE49-F238E27FC236}">
                <a16:creationId xmlns:a16="http://schemas.microsoft.com/office/drawing/2014/main" id="{95818741-C0C1-8B4D-B03D-B97E827B7A41}"/>
              </a:ext>
            </a:extLst>
          </p:cNvPr>
          <p:cNvSpPr>
            <a:spLocks noGrp="1"/>
          </p:cNvSpPr>
          <p:nvPr>
            <p:ph type="body" sz="quarter" idx="10"/>
          </p:nvPr>
        </p:nvSpPr>
        <p:spPr>
          <a:xfrm>
            <a:off x="3661798" y="3518237"/>
            <a:ext cx="4974037" cy="498475"/>
          </a:xfrm>
        </p:spPr>
        <p:txBody>
          <a:bodyPr/>
          <a:lstStyle/>
          <a:p>
            <a:r>
              <a:rPr lang="en-US" dirty="0"/>
              <a:t>MODULE 6 </a:t>
            </a:r>
          </a:p>
        </p:txBody>
      </p:sp>
      <p:grpSp>
        <p:nvGrpSpPr>
          <p:cNvPr id="11" name="Group 10">
            <a:extLst>
              <a:ext uri="{FF2B5EF4-FFF2-40B4-BE49-F238E27FC236}">
                <a16:creationId xmlns:a16="http://schemas.microsoft.com/office/drawing/2014/main" id="{47F2107F-6E19-1248-8B58-C71A998C6F80}"/>
              </a:ext>
            </a:extLst>
          </p:cNvPr>
          <p:cNvGrpSpPr/>
          <p:nvPr/>
        </p:nvGrpSpPr>
        <p:grpSpPr>
          <a:xfrm>
            <a:off x="5424917" y="4326676"/>
            <a:ext cx="1347954" cy="141454"/>
            <a:chOff x="5424917" y="3799886"/>
            <a:chExt cx="1347954" cy="141454"/>
          </a:xfrm>
        </p:grpSpPr>
        <p:sp>
          <p:nvSpPr>
            <p:cNvPr id="12" name="Oval 11">
              <a:extLst>
                <a:ext uri="{FF2B5EF4-FFF2-40B4-BE49-F238E27FC236}">
                  <a16:creationId xmlns:a16="http://schemas.microsoft.com/office/drawing/2014/main" id="{18FE4E09-C842-A840-AF56-2FDDDDB43F06}"/>
                </a:ext>
              </a:extLst>
            </p:cNvPr>
            <p:cNvSpPr/>
            <p:nvPr/>
          </p:nvSpPr>
          <p:spPr>
            <a:xfrm>
              <a:off x="6631417" y="3799886"/>
              <a:ext cx="141454" cy="141454"/>
            </a:xfrm>
            <a:prstGeom prst="ellipse">
              <a:avLst/>
            </a:prstGeom>
            <a:solidFill>
              <a:srgbClr val="BCD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CDCF6"/>
                </a:solidFill>
              </a:endParaRPr>
            </a:p>
          </p:txBody>
        </p:sp>
        <p:sp>
          <p:nvSpPr>
            <p:cNvPr id="13" name="Oval 12">
              <a:extLst>
                <a:ext uri="{FF2B5EF4-FFF2-40B4-BE49-F238E27FC236}">
                  <a16:creationId xmlns:a16="http://schemas.microsoft.com/office/drawing/2014/main" id="{9A1F635A-A5CA-7A4A-BCF1-050A22B3F465}"/>
                </a:ext>
              </a:extLst>
            </p:cNvPr>
            <p:cNvSpPr/>
            <p:nvPr/>
          </p:nvSpPr>
          <p:spPr>
            <a:xfrm>
              <a:off x="6390117" y="3799886"/>
              <a:ext cx="141454" cy="141454"/>
            </a:xfrm>
            <a:prstGeom prst="ellipse">
              <a:avLst/>
            </a:prstGeom>
            <a:solidFill>
              <a:srgbClr val="4E8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CDCF6"/>
                </a:solidFill>
              </a:endParaRPr>
            </a:p>
          </p:txBody>
        </p:sp>
        <p:sp>
          <p:nvSpPr>
            <p:cNvPr id="14" name="Oval 13">
              <a:extLst>
                <a:ext uri="{FF2B5EF4-FFF2-40B4-BE49-F238E27FC236}">
                  <a16:creationId xmlns:a16="http://schemas.microsoft.com/office/drawing/2014/main" id="{66F942D4-2065-A447-A794-05EC09138792}"/>
                </a:ext>
              </a:extLst>
            </p:cNvPr>
            <p:cNvSpPr/>
            <p:nvPr/>
          </p:nvSpPr>
          <p:spPr>
            <a:xfrm>
              <a:off x="6148817" y="3799886"/>
              <a:ext cx="141454" cy="141454"/>
            </a:xfrm>
            <a:prstGeom prst="ellipse">
              <a:avLst/>
            </a:prstGeom>
            <a:solidFill>
              <a:srgbClr val="73C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CDCF6"/>
                </a:solidFill>
              </a:endParaRPr>
            </a:p>
          </p:txBody>
        </p:sp>
        <p:sp>
          <p:nvSpPr>
            <p:cNvPr id="15" name="Oval 14">
              <a:extLst>
                <a:ext uri="{FF2B5EF4-FFF2-40B4-BE49-F238E27FC236}">
                  <a16:creationId xmlns:a16="http://schemas.microsoft.com/office/drawing/2014/main" id="{CA2FC17B-6C83-0941-BF5B-F6B99B14E9CB}"/>
                </a:ext>
              </a:extLst>
            </p:cNvPr>
            <p:cNvSpPr/>
            <p:nvPr/>
          </p:nvSpPr>
          <p:spPr>
            <a:xfrm>
              <a:off x="5907517" y="3799886"/>
              <a:ext cx="141454" cy="141454"/>
            </a:xfrm>
            <a:prstGeom prst="ellipse">
              <a:avLst/>
            </a:prstGeom>
            <a:solidFill>
              <a:srgbClr val="008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CDCF6"/>
                </a:solidFill>
              </a:endParaRPr>
            </a:p>
          </p:txBody>
        </p:sp>
        <p:sp>
          <p:nvSpPr>
            <p:cNvPr id="16" name="Oval 15">
              <a:extLst>
                <a:ext uri="{FF2B5EF4-FFF2-40B4-BE49-F238E27FC236}">
                  <a16:creationId xmlns:a16="http://schemas.microsoft.com/office/drawing/2014/main" id="{96E10F0E-A144-184C-927D-984EDEABE741}"/>
                </a:ext>
              </a:extLst>
            </p:cNvPr>
            <p:cNvSpPr/>
            <p:nvPr/>
          </p:nvSpPr>
          <p:spPr>
            <a:xfrm>
              <a:off x="5666217" y="3799886"/>
              <a:ext cx="141454" cy="141454"/>
            </a:xfrm>
            <a:prstGeom prst="ellipse">
              <a:avLst/>
            </a:prstGeom>
            <a:solidFill>
              <a:srgbClr val="4E8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CDCF6"/>
                </a:solidFill>
              </a:endParaRPr>
            </a:p>
          </p:txBody>
        </p:sp>
        <p:sp>
          <p:nvSpPr>
            <p:cNvPr id="17" name="Oval 16">
              <a:extLst>
                <a:ext uri="{FF2B5EF4-FFF2-40B4-BE49-F238E27FC236}">
                  <a16:creationId xmlns:a16="http://schemas.microsoft.com/office/drawing/2014/main" id="{D2C56FC3-9E43-8740-AED5-217C2E4BFE2F}"/>
                </a:ext>
              </a:extLst>
            </p:cNvPr>
            <p:cNvSpPr/>
            <p:nvPr/>
          </p:nvSpPr>
          <p:spPr>
            <a:xfrm>
              <a:off x="5424917" y="3799886"/>
              <a:ext cx="141454" cy="141454"/>
            </a:xfrm>
            <a:prstGeom prst="ellipse">
              <a:avLst/>
            </a:prstGeom>
            <a:solidFill>
              <a:srgbClr val="01B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CDCF6"/>
                </a:solidFill>
              </a:endParaRPr>
            </a:p>
          </p:txBody>
        </p:sp>
      </p:grpSp>
      <p:pic>
        <p:nvPicPr>
          <p:cNvPr id="18" name="Picture 17">
            <a:extLst>
              <a:ext uri="{FF2B5EF4-FFF2-40B4-BE49-F238E27FC236}">
                <a16:creationId xmlns:a16="http://schemas.microsoft.com/office/drawing/2014/main" id="{7BF15E8D-7505-FC4A-8482-821E3E7040D0}"/>
              </a:ext>
            </a:extLst>
          </p:cNvPr>
          <p:cNvPicPr>
            <a:picLocks noChangeAspect="1"/>
          </p:cNvPicPr>
          <p:nvPr/>
        </p:nvPicPr>
        <p:blipFill>
          <a:blip r:embed="rId4"/>
          <a:stretch>
            <a:fillRect/>
          </a:stretch>
        </p:blipFill>
        <p:spPr>
          <a:xfrm>
            <a:off x="5130840" y="789124"/>
            <a:ext cx="2035954" cy="725055"/>
          </a:xfrm>
          <a:prstGeom prst="rect">
            <a:avLst/>
          </a:prstGeom>
        </p:spPr>
      </p:pic>
    </p:spTree>
    <p:extLst>
      <p:ext uri="{BB962C8B-B14F-4D97-AF65-F5344CB8AC3E}">
        <p14:creationId xmlns:p14="http://schemas.microsoft.com/office/powerpoint/2010/main" val="3217786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68810-C15A-C249-A3AD-F31EEAB42C84}"/>
              </a:ext>
            </a:extLst>
          </p:cNvPr>
          <p:cNvSpPr>
            <a:spLocks noGrp="1"/>
          </p:cNvSpPr>
          <p:nvPr>
            <p:ph type="ctrTitle"/>
          </p:nvPr>
        </p:nvSpPr>
        <p:spPr/>
        <p:txBody>
          <a:bodyPr>
            <a:normAutofit/>
          </a:bodyPr>
          <a:lstStyle/>
          <a:p>
            <a:r>
              <a:rPr lang="en-US" sz="2800" dirty="0">
                <a:latin typeface="Arial Nova" panose="020B0504020202020204" pitchFamily="34" charset="0"/>
              </a:rPr>
              <a:t>Resilience and Sustainability</a:t>
            </a:r>
          </a:p>
        </p:txBody>
      </p:sp>
      <p:sp>
        <p:nvSpPr>
          <p:cNvPr id="3" name="Subtitle 2">
            <a:extLst>
              <a:ext uri="{FF2B5EF4-FFF2-40B4-BE49-F238E27FC236}">
                <a16:creationId xmlns:a16="http://schemas.microsoft.com/office/drawing/2014/main" id="{2AC253DE-C653-EC47-9499-7CD0CBF479CE}"/>
              </a:ext>
            </a:extLst>
          </p:cNvPr>
          <p:cNvSpPr>
            <a:spLocks noGrp="1"/>
          </p:cNvSpPr>
          <p:nvPr>
            <p:ph type="subTitle" idx="1"/>
          </p:nvPr>
        </p:nvSpPr>
        <p:spPr/>
        <p:txBody>
          <a:bodyPr/>
          <a:lstStyle/>
          <a:p>
            <a:r>
              <a:rPr lang="en-US" dirty="0">
                <a:latin typeface="Arial Nova" panose="020B0504020202020204" pitchFamily="34" charset="0"/>
              </a:rPr>
              <a:t>Monday</a:t>
            </a:r>
          </a:p>
        </p:txBody>
      </p:sp>
      <p:sp>
        <p:nvSpPr>
          <p:cNvPr id="4" name="Text Placeholder 3">
            <a:extLst>
              <a:ext uri="{FF2B5EF4-FFF2-40B4-BE49-F238E27FC236}">
                <a16:creationId xmlns:a16="http://schemas.microsoft.com/office/drawing/2014/main" id="{C1F9F477-1C07-4244-94E1-A3813638BB4F}"/>
              </a:ext>
            </a:extLst>
          </p:cNvPr>
          <p:cNvSpPr>
            <a:spLocks noGrp="1"/>
          </p:cNvSpPr>
          <p:nvPr>
            <p:ph type="body" sz="quarter" idx="10"/>
          </p:nvPr>
        </p:nvSpPr>
        <p:spPr/>
        <p:txBody>
          <a:bodyPr/>
          <a:lstStyle/>
          <a:p>
            <a:r>
              <a:rPr lang="en-US" dirty="0">
                <a:latin typeface="Arial Nova" panose="020B0504020202020204" pitchFamily="34" charset="0"/>
              </a:rPr>
              <a:t>Session 1 </a:t>
            </a:r>
          </a:p>
        </p:txBody>
      </p:sp>
    </p:spTree>
    <p:extLst>
      <p:ext uri="{BB962C8B-B14F-4D97-AF65-F5344CB8AC3E}">
        <p14:creationId xmlns:p14="http://schemas.microsoft.com/office/powerpoint/2010/main" val="4024582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D7BD0-6D41-CF40-90DA-EC1E7182ED09}"/>
              </a:ext>
            </a:extLst>
          </p:cNvPr>
          <p:cNvSpPr>
            <a:spLocks noGrp="1"/>
          </p:cNvSpPr>
          <p:nvPr>
            <p:ph type="title"/>
          </p:nvPr>
        </p:nvSpPr>
        <p:spPr/>
        <p:txBody>
          <a:bodyPr/>
          <a:lstStyle/>
          <a:p>
            <a:endParaRPr lang="en-US" dirty="0">
              <a:latin typeface="Arial Nova" panose="020B0504020202020204" pitchFamily="34" charset="0"/>
            </a:endParaRPr>
          </a:p>
        </p:txBody>
      </p:sp>
      <p:sp>
        <p:nvSpPr>
          <p:cNvPr id="3" name="Date Placeholder 2">
            <a:extLst>
              <a:ext uri="{FF2B5EF4-FFF2-40B4-BE49-F238E27FC236}">
                <a16:creationId xmlns:a16="http://schemas.microsoft.com/office/drawing/2014/main" id="{2BEFAFAE-80E8-6A40-A60F-308E37FB0F47}"/>
              </a:ext>
            </a:extLst>
          </p:cNvPr>
          <p:cNvSpPr>
            <a:spLocks noGrp="1"/>
          </p:cNvSpPr>
          <p:nvPr>
            <p:ph type="dt" sz="half" idx="10"/>
          </p:nvPr>
        </p:nvSpPr>
        <p:spPr>
          <a:xfrm>
            <a:off x="10075650" y="6256407"/>
            <a:ext cx="1266220" cy="365125"/>
          </a:xfrm>
        </p:spPr>
        <p:txBody>
          <a:bodyPr/>
          <a:lstStyle/>
          <a:p>
            <a:fld id="{D65460C0-EAAC-224C-BF9C-B28038AF74D0}" type="datetime3">
              <a:rPr lang="en-US" sz="800" smtClean="0"/>
              <a:pPr/>
              <a:t>3 November 2023</a:t>
            </a:fld>
            <a:endParaRPr lang="en-US" dirty="0"/>
          </a:p>
        </p:txBody>
      </p:sp>
      <p:sp>
        <p:nvSpPr>
          <p:cNvPr id="5" name="Slide Number Placeholder 4">
            <a:extLst>
              <a:ext uri="{FF2B5EF4-FFF2-40B4-BE49-F238E27FC236}">
                <a16:creationId xmlns:a16="http://schemas.microsoft.com/office/drawing/2014/main" id="{5F4047E6-E7E0-8641-BB2A-9949CDDC6C22}"/>
              </a:ext>
            </a:extLst>
          </p:cNvPr>
          <p:cNvSpPr>
            <a:spLocks noGrp="1"/>
          </p:cNvSpPr>
          <p:nvPr>
            <p:ph type="sldNum" sz="quarter" idx="12"/>
          </p:nvPr>
        </p:nvSpPr>
        <p:spPr>
          <a:xfrm>
            <a:off x="10773034" y="6256408"/>
            <a:ext cx="1002204" cy="365125"/>
          </a:xfrm>
        </p:spPr>
        <p:txBody>
          <a:bodyPr/>
          <a:lstStyle/>
          <a:p>
            <a:r>
              <a:rPr lang="th-TH" sz="800" dirty="0">
                <a:solidFill>
                  <a:srgbClr val="949494"/>
                </a:solidFill>
              </a:rPr>
              <a:t> </a:t>
            </a:r>
            <a:r>
              <a:rPr lang="en-US" sz="800" dirty="0">
                <a:solidFill>
                  <a:srgbClr val="949494"/>
                </a:solidFill>
              </a:rPr>
              <a:t>page </a:t>
            </a:r>
            <a:fld id="{EEDE5E84-8F4A-6B40-BE6C-6DAF3A79CE75}" type="slidenum">
              <a:rPr lang="en-US" sz="800" smtClean="0">
                <a:solidFill>
                  <a:srgbClr val="949494"/>
                </a:solidFill>
              </a:rPr>
              <a:pPr/>
              <a:t>4</a:t>
            </a:fld>
            <a:endParaRPr lang="en-US" sz="800" dirty="0">
              <a:solidFill>
                <a:srgbClr val="949494"/>
              </a:solidFill>
            </a:endParaRPr>
          </a:p>
        </p:txBody>
      </p:sp>
      <p:sp>
        <p:nvSpPr>
          <p:cNvPr id="6" name="Text Placeholder 5">
            <a:extLst>
              <a:ext uri="{FF2B5EF4-FFF2-40B4-BE49-F238E27FC236}">
                <a16:creationId xmlns:a16="http://schemas.microsoft.com/office/drawing/2014/main" id="{44492E1B-24EC-A043-825B-44358E9628E9}"/>
              </a:ext>
            </a:extLst>
          </p:cNvPr>
          <p:cNvSpPr>
            <a:spLocks noGrp="1"/>
          </p:cNvSpPr>
          <p:nvPr>
            <p:ph type="body" sz="quarter" idx="13"/>
          </p:nvPr>
        </p:nvSpPr>
        <p:spPr>
          <a:xfrm>
            <a:off x="3792104" y="1624907"/>
            <a:ext cx="7482032" cy="3252787"/>
          </a:xfrm>
        </p:spPr>
        <p:txBody>
          <a:bodyPr anchor="ctr">
            <a:normAutofit/>
          </a:bodyPr>
          <a:lstStyle/>
          <a:p>
            <a:r>
              <a:rPr lang="en-US" dirty="0">
                <a:latin typeface="Arial Nova" panose="020B0504020202020204" pitchFamily="34" charset="0"/>
              </a:rPr>
              <a:t>Comprehend the interplay between sustainability and resilience.</a:t>
            </a:r>
          </a:p>
          <a:p>
            <a:r>
              <a:rPr lang="en-US" dirty="0">
                <a:latin typeface="Arial Nova" panose="020B0504020202020204" pitchFamily="34" charset="0"/>
              </a:rPr>
              <a:t>Recognize the significance of integrating resilience into business environments, including SMEs.</a:t>
            </a:r>
          </a:p>
          <a:p>
            <a:r>
              <a:rPr lang="en-US" dirty="0">
                <a:latin typeface="Arial Nova" panose="020B0504020202020204" pitchFamily="34" charset="0"/>
              </a:rPr>
              <a:t>Explore the resilience of tourism destinations.</a:t>
            </a:r>
          </a:p>
          <a:p>
            <a:endParaRPr lang="en-US" dirty="0">
              <a:latin typeface="Arial Nova" panose="020B0504020202020204" pitchFamily="34" charset="0"/>
            </a:endParaRPr>
          </a:p>
        </p:txBody>
      </p:sp>
    </p:spTree>
    <p:extLst>
      <p:ext uri="{BB962C8B-B14F-4D97-AF65-F5344CB8AC3E}">
        <p14:creationId xmlns:p14="http://schemas.microsoft.com/office/powerpoint/2010/main" val="3646969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076A628-B1D1-124D-84FD-2430498DF222}"/>
              </a:ext>
            </a:extLst>
          </p:cNvPr>
          <p:cNvSpPr>
            <a:spLocks noGrp="1"/>
          </p:cNvSpPr>
          <p:nvPr>
            <p:ph idx="1"/>
          </p:nvPr>
        </p:nvSpPr>
        <p:spPr>
          <a:xfrm>
            <a:off x="0" y="1297807"/>
            <a:ext cx="11860307" cy="4967669"/>
          </a:xfrm>
        </p:spPr>
        <p:txBody>
          <a:bodyPr>
            <a:normAutofit/>
          </a:bodyPr>
          <a:lstStyle/>
          <a:p>
            <a:pPr marL="0" indent="0">
              <a:buNone/>
            </a:pPr>
            <a:r>
              <a:rPr lang="en-US" sz="2400" dirty="0">
                <a:latin typeface="Arial Nova" panose="020B0504020202020204" pitchFamily="34" charset="0"/>
              </a:rPr>
              <a:t>Resilience for tourism destinations refers to their ability to adapt, recover, and thrive in the face of disruptions, such as natural disasters or crises, while sustaining their appeal and infrastructure.</a:t>
            </a:r>
          </a:p>
          <a:p>
            <a:pPr marL="0" indent="0">
              <a:buNone/>
            </a:pPr>
            <a:r>
              <a:rPr lang="en-US" sz="2400" dirty="0">
                <a:latin typeface="Arial Nova" panose="020B0504020202020204" pitchFamily="34" charset="0"/>
              </a:rPr>
              <a:t>There is a  need for a more resilient tourism industry to address current and future challenges</a:t>
            </a:r>
          </a:p>
        </p:txBody>
      </p:sp>
      <p:sp>
        <p:nvSpPr>
          <p:cNvPr id="9" name="Date Placeholder 8">
            <a:extLst>
              <a:ext uri="{FF2B5EF4-FFF2-40B4-BE49-F238E27FC236}">
                <a16:creationId xmlns:a16="http://schemas.microsoft.com/office/drawing/2014/main" id="{DD426A99-BCDC-D14D-986A-12DE0DFAC9F0}"/>
              </a:ext>
            </a:extLst>
          </p:cNvPr>
          <p:cNvSpPr>
            <a:spLocks noGrp="1"/>
          </p:cNvSpPr>
          <p:nvPr>
            <p:ph type="dt" sz="half" idx="10"/>
          </p:nvPr>
        </p:nvSpPr>
        <p:spPr>
          <a:xfrm>
            <a:off x="10102092" y="6265476"/>
            <a:ext cx="1266220" cy="365125"/>
          </a:xfrm>
        </p:spPr>
        <p:txBody>
          <a:bodyPr/>
          <a:lstStyle/>
          <a:p>
            <a:fld id="{D65460C0-EAAC-224C-BF9C-B28038AF74D0}" type="datetime3">
              <a:rPr lang="en-US" sz="800" smtClean="0"/>
              <a:pPr/>
              <a:t>3 November 2023</a:t>
            </a:fld>
            <a:endParaRPr lang="en-US" dirty="0"/>
          </a:p>
        </p:txBody>
      </p:sp>
      <p:sp>
        <p:nvSpPr>
          <p:cNvPr id="11" name="Slide Number Placeholder 10">
            <a:extLst>
              <a:ext uri="{FF2B5EF4-FFF2-40B4-BE49-F238E27FC236}">
                <a16:creationId xmlns:a16="http://schemas.microsoft.com/office/drawing/2014/main" id="{9DC78CF5-35C8-844A-9643-9A88AB86AF1C}"/>
              </a:ext>
            </a:extLst>
          </p:cNvPr>
          <p:cNvSpPr>
            <a:spLocks noGrp="1"/>
          </p:cNvSpPr>
          <p:nvPr>
            <p:ph type="sldNum" sz="quarter" idx="12"/>
          </p:nvPr>
        </p:nvSpPr>
        <p:spPr>
          <a:xfrm>
            <a:off x="10786004" y="6273342"/>
            <a:ext cx="1002204" cy="365125"/>
          </a:xfrm>
        </p:spPr>
        <p:txBody>
          <a:bodyPr/>
          <a:lstStyle/>
          <a:p>
            <a:r>
              <a:rPr lang="th-TH" sz="800" dirty="0">
                <a:solidFill>
                  <a:srgbClr val="949494"/>
                </a:solidFill>
              </a:rPr>
              <a:t> </a:t>
            </a:r>
            <a:r>
              <a:rPr lang="en-US" sz="800" dirty="0">
                <a:solidFill>
                  <a:srgbClr val="949494"/>
                </a:solidFill>
              </a:rPr>
              <a:t>page </a:t>
            </a:r>
            <a:fld id="{EEDE5E84-8F4A-6B40-BE6C-6DAF3A79CE75}" type="slidenum">
              <a:rPr lang="en-US" sz="800" smtClean="0">
                <a:solidFill>
                  <a:srgbClr val="949494"/>
                </a:solidFill>
              </a:rPr>
              <a:pPr/>
              <a:t>5</a:t>
            </a:fld>
            <a:endParaRPr lang="en-US" sz="800" dirty="0">
              <a:solidFill>
                <a:srgbClr val="949494"/>
              </a:solidFill>
            </a:endParaRPr>
          </a:p>
        </p:txBody>
      </p:sp>
      <p:sp>
        <p:nvSpPr>
          <p:cNvPr id="2" name="Title 1">
            <a:extLst>
              <a:ext uri="{FF2B5EF4-FFF2-40B4-BE49-F238E27FC236}">
                <a16:creationId xmlns:a16="http://schemas.microsoft.com/office/drawing/2014/main" id="{BCB9E24B-E89C-E943-E08D-6A4D8E130BAF}"/>
              </a:ext>
            </a:extLst>
          </p:cNvPr>
          <p:cNvSpPr>
            <a:spLocks noGrp="1"/>
          </p:cNvSpPr>
          <p:nvPr>
            <p:ph type="title"/>
          </p:nvPr>
        </p:nvSpPr>
        <p:spPr>
          <a:xfrm>
            <a:off x="1841401" y="574249"/>
            <a:ext cx="7436223" cy="423267"/>
          </a:xfrm>
        </p:spPr>
        <p:txBody>
          <a:bodyPr/>
          <a:lstStyle/>
          <a:p>
            <a:r>
              <a:rPr lang="en-US" dirty="0">
                <a:latin typeface="Arial Nova" panose="020B0504020202020204" pitchFamily="34" charset="0"/>
              </a:rPr>
              <a:t>Comprehend the interplay between sustainability and resilience.</a:t>
            </a:r>
            <a:br>
              <a:rPr lang="en-US" dirty="0">
                <a:latin typeface="Arial Nova" panose="020B0504020202020204" pitchFamily="34" charset="0"/>
              </a:rPr>
            </a:br>
            <a:endParaRPr lang="en-US" dirty="0">
              <a:latin typeface="Arial Nova" panose="020B0504020202020204" pitchFamily="34" charset="0"/>
            </a:endParaRPr>
          </a:p>
        </p:txBody>
      </p:sp>
      <p:pic>
        <p:nvPicPr>
          <p:cNvPr id="5" name="Picture 4" descr="A group of colored stones with letters on them&#10;&#10;Description automatically generated">
            <a:extLst>
              <a:ext uri="{FF2B5EF4-FFF2-40B4-BE49-F238E27FC236}">
                <a16:creationId xmlns:a16="http://schemas.microsoft.com/office/drawing/2014/main" id="{C90C6D59-4000-93AB-A94A-A74EC9B357FB}"/>
              </a:ext>
            </a:extLst>
          </p:cNvPr>
          <p:cNvPicPr>
            <a:picLocks noChangeAspect="1"/>
          </p:cNvPicPr>
          <p:nvPr/>
        </p:nvPicPr>
        <p:blipFill>
          <a:blip r:embed="rId2"/>
          <a:stretch>
            <a:fillRect/>
          </a:stretch>
        </p:blipFill>
        <p:spPr>
          <a:xfrm>
            <a:off x="4126338" y="3331770"/>
            <a:ext cx="4432300" cy="2951981"/>
          </a:xfrm>
          <a:prstGeom prst="rect">
            <a:avLst/>
          </a:prstGeom>
        </p:spPr>
      </p:pic>
    </p:spTree>
    <p:extLst>
      <p:ext uri="{BB962C8B-B14F-4D97-AF65-F5344CB8AC3E}">
        <p14:creationId xmlns:p14="http://schemas.microsoft.com/office/powerpoint/2010/main" val="2276580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DD426A99-BCDC-D14D-986A-12DE0DFAC9F0}"/>
              </a:ext>
            </a:extLst>
          </p:cNvPr>
          <p:cNvSpPr>
            <a:spLocks noGrp="1"/>
          </p:cNvSpPr>
          <p:nvPr>
            <p:ph type="dt" sz="half" idx="10"/>
          </p:nvPr>
        </p:nvSpPr>
        <p:spPr>
          <a:xfrm>
            <a:off x="10102092" y="6265476"/>
            <a:ext cx="1266220" cy="365125"/>
          </a:xfrm>
        </p:spPr>
        <p:txBody>
          <a:bodyPr/>
          <a:lstStyle/>
          <a:p>
            <a:fld id="{D65460C0-EAAC-224C-BF9C-B28038AF74D0}" type="datetime3">
              <a:rPr lang="en-US" sz="800" smtClean="0">
                <a:latin typeface="Arial Nova" panose="020B0504020202020204" pitchFamily="34" charset="0"/>
              </a:rPr>
              <a:pPr/>
              <a:t>3 November 2023</a:t>
            </a:fld>
            <a:endParaRPr lang="en-US" dirty="0">
              <a:latin typeface="Arial Nova" panose="020B0504020202020204" pitchFamily="34" charset="0"/>
            </a:endParaRPr>
          </a:p>
        </p:txBody>
      </p:sp>
      <p:sp>
        <p:nvSpPr>
          <p:cNvPr id="11" name="Slide Number Placeholder 10">
            <a:extLst>
              <a:ext uri="{FF2B5EF4-FFF2-40B4-BE49-F238E27FC236}">
                <a16:creationId xmlns:a16="http://schemas.microsoft.com/office/drawing/2014/main" id="{9DC78CF5-35C8-844A-9643-9A88AB86AF1C}"/>
              </a:ext>
            </a:extLst>
          </p:cNvPr>
          <p:cNvSpPr>
            <a:spLocks noGrp="1"/>
          </p:cNvSpPr>
          <p:nvPr>
            <p:ph type="sldNum" sz="quarter" idx="12"/>
          </p:nvPr>
        </p:nvSpPr>
        <p:spPr>
          <a:xfrm>
            <a:off x="10786004" y="6273342"/>
            <a:ext cx="1002204" cy="365125"/>
          </a:xfrm>
        </p:spPr>
        <p:txBody>
          <a:bodyPr/>
          <a:lstStyle/>
          <a:p>
            <a:r>
              <a:rPr lang="th-TH" sz="800" dirty="0">
                <a:solidFill>
                  <a:srgbClr val="949494"/>
                </a:solidFill>
                <a:latin typeface="Arial Nova" panose="020B0504020202020204" pitchFamily="34" charset="0"/>
              </a:rPr>
              <a:t> </a:t>
            </a:r>
            <a:r>
              <a:rPr lang="en-US" sz="800" dirty="0">
                <a:solidFill>
                  <a:srgbClr val="949494"/>
                </a:solidFill>
                <a:latin typeface="Arial Nova" panose="020B0504020202020204" pitchFamily="34" charset="0"/>
              </a:rPr>
              <a:t>page </a:t>
            </a:r>
            <a:fld id="{EEDE5E84-8F4A-6B40-BE6C-6DAF3A79CE75}" type="slidenum">
              <a:rPr lang="en-US" sz="800" smtClean="0">
                <a:solidFill>
                  <a:srgbClr val="949494"/>
                </a:solidFill>
                <a:latin typeface="Arial Nova" panose="020B0504020202020204" pitchFamily="34" charset="0"/>
              </a:rPr>
              <a:pPr/>
              <a:t>6</a:t>
            </a:fld>
            <a:endParaRPr lang="en-US" sz="800" dirty="0">
              <a:solidFill>
                <a:srgbClr val="949494"/>
              </a:solidFill>
              <a:latin typeface="Arial Nova" panose="020B0504020202020204" pitchFamily="34" charset="0"/>
            </a:endParaRPr>
          </a:p>
        </p:txBody>
      </p:sp>
      <p:sp>
        <p:nvSpPr>
          <p:cNvPr id="2" name="Title 1">
            <a:extLst>
              <a:ext uri="{FF2B5EF4-FFF2-40B4-BE49-F238E27FC236}">
                <a16:creationId xmlns:a16="http://schemas.microsoft.com/office/drawing/2014/main" id="{BCB9E24B-E89C-E943-E08D-6A4D8E130BAF}"/>
              </a:ext>
            </a:extLst>
          </p:cNvPr>
          <p:cNvSpPr>
            <a:spLocks noGrp="1"/>
          </p:cNvSpPr>
          <p:nvPr>
            <p:ph type="title"/>
          </p:nvPr>
        </p:nvSpPr>
        <p:spPr>
          <a:xfrm>
            <a:off x="1841401" y="574249"/>
            <a:ext cx="7436223" cy="423267"/>
          </a:xfrm>
        </p:spPr>
        <p:txBody>
          <a:bodyPr/>
          <a:lstStyle/>
          <a:p>
            <a:r>
              <a:rPr lang="en-US" dirty="0">
                <a:latin typeface="Arial Nova" panose="020B0504020202020204" pitchFamily="34" charset="0"/>
              </a:rPr>
              <a:t>Comprehend the interplay between sustainability and resilience.</a:t>
            </a:r>
            <a:br>
              <a:rPr lang="en-US" dirty="0">
                <a:latin typeface="Arial Nova" panose="020B0504020202020204" pitchFamily="34" charset="0"/>
              </a:rPr>
            </a:br>
            <a:endParaRPr lang="en-US" dirty="0">
              <a:latin typeface="Arial Nova" panose="020B0504020202020204" pitchFamily="34" charset="0"/>
            </a:endParaRPr>
          </a:p>
        </p:txBody>
      </p:sp>
      <p:sp>
        <p:nvSpPr>
          <p:cNvPr id="7" name="TextBox 6">
            <a:extLst>
              <a:ext uri="{FF2B5EF4-FFF2-40B4-BE49-F238E27FC236}">
                <a16:creationId xmlns:a16="http://schemas.microsoft.com/office/drawing/2014/main" id="{097FD26A-DD94-11C6-75D2-0AFBF74268E9}"/>
              </a:ext>
            </a:extLst>
          </p:cNvPr>
          <p:cNvSpPr txBox="1"/>
          <p:nvPr/>
        </p:nvSpPr>
        <p:spPr>
          <a:xfrm>
            <a:off x="765701" y="1104977"/>
            <a:ext cx="10843656" cy="1046440"/>
          </a:xfrm>
          <a:prstGeom prst="rect">
            <a:avLst/>
          </a:prstGeom>
          <a:noFill/>
        </p:spPr>
        <p:txBody>
          <a:bodyPr wrap="square" rtlCol="0">
            <a:spAutoFit/>
          </a:bodyPr>
          <a:lstStyle/>
          <a:p>
            <a:pPr algn="ctr"/>
            <a:r>
              <a:rPr lang="en-US" sz="2200" b="1" u="sng" dirty="0">
                <a:latin typeface="Arial Nova" panose="020B0504020202020204" pitchFamily="34" charset="0"/>
              </a:rPr>
              <a:t>The 5 Areas of Resilience for Tourism Destinations</a:t>
            </a:r>
            <a:endParaRPr lang="el-GR" sz="2200" b="1" u="sng" dirty="0">
              <a:latin typeface="Arial Nova" panose="020B0504020202020204" pitchFamily="34" charset="0"/>
            </a:endParaRPr>
          </a:p>
          <a:p>
            <a:endParaRPr lang="en-US" sz="2000" u="sng" dirty="0">
              <a:solidFill>
                <a:schemeClr val="accent5">
                  <a:lumMod val="50000"/>
                </a:schemeClr>
              </a:solidFill>
              <a:latin typeface="Arial Nova" panose="020B0504020202020204" pitchFamily="34" charset="0"/>
            </a:endParaRPr>
          </a:p>
          <a:p>
            <a:endParaRPr lang="en-KR" sz="2000" dirty="0">
              <a:latin typeface="Arial Nova" panose="020B0504020202020204" pitchFamily="34" charset="0"/>
            </a:endParaRPr>
          </a:p>
        </p:txBody>
      </p:sp>
      <p:pic>
        <p:nvPicPr>
          <p:cNvPr id="8" name="Picture 7" descr="Chart, diagram, sunburst chart&#10;&#10;Description automatically generated">
            <a:extLst>
              <a:ext uri="{FF2B5EF4-FFF2-40B4-BE49-F238E27FC236}">
                <a16:creationId xmlns:a16="http://schemas.microsoft.com/office/drawing/2014/main" id="{494E22B6-9CF4-832A-14C1-EDB877185443}"/>
              </a:ext>
            </a:extLst>
          </p:cNvPr>
          <p:cNvPicPr>
            <a:picLocks noChangeAspect="1"/>
          </p:cNvPicPr>
          <p:nvPr/>
        </p:nvPicPr>
        <p:blipFill>
          <a:blip r:embed="rId2"/>
          <a:stretch>
            <a:fillRect/>
          </a:stretch>
        </p:blipFill>
        <p:spPr>
          <a:xfrm>
            <a:off x="3479290" y="1584394"/>
            <a:ext cx="5701985" cy="4849456"/>
          </a:xfrm>
          <a:prstGeom prst="rect">
            <a:avLst/>
          </a:prstGeom>
        </p:spPr>
      </p:pic>
      <p:sp>
        <p:nvSpPr>
          <p:cNvPr id="10" name="TextBox 9">
            <a:extLst>
              <a:ext uri="{FF2B5EF4-FFF2-40B4-BE49-F238E27FC236}">
                <a16:creationId xmlns:a16="http://schemas.microsoft.com/office/drawing/2014/main" id="{01CF066C-0441-1F78-96C0-1503615E9CB2}"/>
              </a:ext>
            </a:extLst>
          </p:cNvPr>
          <p:cNvSpPr txBox="1"/>
          <p:nvPr/>
        </p:nvSpPr>
        <p:spPr>
          <a:xfrm>
            <a:off x="233048" y="1627192"/>
            <a:ext cx="4384708" cy="969496"/>
          </a:xfrm>
          <a:prstGeom prst="rect">
            <a:avLst/>
          </a:prstGeom>
          <a:solidFill>
            <a:schemeClr val="bg1"/>
          </a:solidFill>
        </p:spPr>
        <p:txBody>
          <a:bodyPr wrap="square" rtlCol="0">
            <a:spAutoFit/>
          </a:bodyPr>
          <a:lstStyle/>
          <a:p>
            <a:pPr algn="r"/>
            <a:r>
              <a:rPr lang="en-US" sz="1900" dirty="0">
                <a:latin typeface="Arial Nova" panose="020B0504020202020204" pitchFamily="34" charset="0"/>
              </a:rPr>
              <a:t>Climate Crisis, Pollution</a:t>
            </a:r>
            <a:r>
              <a:rPr lang="el-GR" sz="1900" dirty="0">
                <a:latin typeface="Arial Nova" panose="020B0504020202020204" pitchFamily="34" charset="0"/>
              </a:rPr>
              <a:t>, </a:t>
            </a:r>
            <a:r>
              <a:rPr lang="en-US" sz="1900" dirty="0">
                <a:latin typeface="Arial Nova" panose="020B0504020202020204" pitchFamily="34" charset="0"/>
              </a:rPr>
              <a:t>Waste Management</a:t>
            </a:r>
            <a:r>
              <a:rPr lang="el-GR" sz="1900" dirty="0">
                <a:latin typeface="Arial Nova" panose="020B0504020202020204" pitchFamily="34" charset="0"/>
              </a:rPr>
              <a:t>, </a:t>
            </a:r>
            <a:r>
              <a:rPr lang="en-US" sz="1900" dirty="0">
                <a:latin typeface="Arial Nova" panose="020B0504020202020204" pitchFamily="34" charset="0"/>
              </a:rPr>
              <a:t>Biodiversity loss</a:t>
            </a:r>
          </a:p>
          <a:p>
            <a:pPr algn="r"/>
            <a:endParaRPr lang="el-GR" sz="1900" dirty="0">
              <a:latin typeface="Arial Nova" panose="020B0504020202020204" pitchFamily="34" charset="0"/>
            </a:endParaRPr>
          </a:p>
        </p:txBody>
      </p:sp>
      <p:sp>
        <p:nvSpPr>
          <p:cNvPr id="12" name="TextBox 11">
            <a:extLst>
              <a:ext uri="{FF2B5EF4-FFF2-40B4-BE49-F238E27FC236}">
                <a16:creationId xmlns:a16="http://schemas.microsoft.com/office/drawing/2014/main" id="{077E423D-704C-A56B-2F61-15F5D97BC050}"/>
              </a:ext>
            </a:extLst>
          </p:cNvPr>
          <p:cNvSpPr txBox="1"/>
          <p:nvPr/>
        </p:nvSpPr>
        <p:spPr>
          <a:xfrm>
            <a:off x="187303" y="2844004"/>
            <a:ext cx="3699810" cy="1261884"/>
          </a:xfrm>
          <a:prstGeom prst="rect">
            <a:avLst/>
          </a:prstGeom>
          <a:solidFill>
            <a:schemeClr val="bg1"/>
          </a:solidFill>
        </p:spPr>
        <p:txBody>
          <a:bodyPr wrap="square" rtlCol="0">
            <a:spAutoFit/>
          </a:bodyPr>
          <a:lstStyle/>
          <a:p>
            <a:pPr algn="r"/>
            <a:r>
              <a:rPr lang="en-US" sz="1900" dirty="0">
                <a:latin typeface="Arial Nova" panose="020B0504020202020204" pitchFamily="34" charset="0"/>
              </a:rPr>
              <a:t>Unsafe Food and water</a:t>
            </a:r>
            <a:r>
              <a:rPr lang="el-GR" sz="1900" dirty="0">
                <a:latin typeface="Arial Nova" panose="020B0504020202020204" pitchFamily="34" charset="0"/>
              </a:rPr>
              <a:t>, </a:t>
            </a:r>
            <a:r>
              <a:rPr lang="en-US" sz="1900" dirty="0">
                <a:latin typeface="Arial Nova" panose="020B0504020202020204" pitchFamily="34" charset="0"/>
              </a:rPr>
              <a:t>Bad Hygiene conditions</a:t>
            </a:r>
            <a:r>
              <a:rPr lang="el-GR" sz="1900" dirty="0">
                <a:latin typeface="Arial Nova" panose="020B0504020202020204" pitchFamily="34" charset="0"/>
              </a:rPr>
              <a:t>, </a:t>
            </a:r>
            <a:r>
              <a:rPr lang="en-US" sz="1900" dirty="0">
                <a:latin typeface="Arial Nova" panose="020B0504020202020204" pitchFamily="34" charset="0"/>
              </a:rPr>
              <a:t>Pandemics,</a:t>
            </a:r>
            <a:r>
              <a:rPr lang="el-GR" sz="1900" dirty="0">
                <a:latin typeface="Arial Nova" panose="020B0504020202020204" pitchFamily="34" charset="0"/>
              </a:rPr>
              <a:t> </a:t>
            </a:r>
            <a:r>
              <a:rPr lang="en-US" sz="1900" dirty="0">
                <a:latin typeface="Arial Nova" panose="020B0504020202020204" pitchFamily="34" charset="0"/>
              </a:rPr>
              <a:t>Political Instability</a:t>
            </a:r>
            <a:r>
              <a:rPr lang="el-GR" sz="1900" dirty="0">
                <a:latin typeface="Arial Nova" panose="020B0504020202020204" pitchFamily="34" charset="0"/>
              </a:rPr>
              <a:t>, </a:t>
            </a:r>
            <a:r>
              <a:rPr lang="en-US" sz="1900" dirty="0">
                <a:latin typeface="Arial Nova" panose="020B0504020202020204" pitchFamily="34" charset="0"/>
              </a:rPr>
              <a:t>Terrorism</a:t>
            </a:r>
            <a:endParaRPr lang="el-GR" sz="1900" dirty="0">
              <a:latin typeface="Arial Nova" panose="020B0504020202020204" pitchFamily="34" charset="0"/>
            </a:endParaRPr>
          </a:p>
          <a:p>
            <a:pPr algn="r"/>
            <a:endParaRPr lang="en-KR" sz="1900" dirty="0">
              <a:latin typeface="Arial Nova" panose="020B0504020202020204" pitchFamily="34" charset="0"/>
            </a:endParaRPr>
          </a:p>
        </p:txBody>
      </p:sp>
      <p:sp>
        <p:nvSpPr>
          <p:cNvPr id="13" name="TextBox 12">
            <a:extLst>
              <a:ext uri="{FF2B5EF4-FFF2-40B4-BE49-F238E27FC236}">
                <a16:creationId xmlns:a16="http://schemas.microsoft.com/office/drawing/2014/main" id="{15E98E14-BCC7-307F-983B-0F22CACCB07C}"/>
              </a:ext>
            </a:extLst>
          </p:cNvPr>
          <p:cNvSpPr txBox="1"/>
          <p:nvPr/>
        </p:nvSpPr>
        <p:spPr>
          <a:xfrm>
            <a:off x="187303" y="4601916"/>
            <a:ext cx="3699810" cy="1261884"/>
          </a:xfrm>
          <a:prstGeom prst="rect">
            <a:avLst/>
          </a:prstGeom>
          <a:solidFill>
            <a:schemeClr val="bg1"/>
          </a:solidFill>
        </p:spPr>
        <p:txBody>
          <a:bodyPr wrap="square" rtlCol="0">
            <a:spAutoFit/>
          </a:bodyPr>
          <a:lstStyle/>
          <a:p>
            <a:pPr algn="r"/>
            <a:r>
              <a:rPr lang="en-US" sz="1900" dirty="0">
                <a:latin typeface="Arial Nova" panose="020B0504020202020204" pitchFamily="34" charset="0"/>
              </a:rPr>
              <a:t>Inequalities (Income-Resources)</a:t>
            </a:r>
            <a:r>
              <a:rPr lang="el-GR" sz="1900" dirty="0">
                <a:latin typeface="Arial Nova" panose="020B0504020202020204" pitchFamily="34" charset="0"/>
              </a:rPr>
              <a:t>, </a:t>
            </a:r>
            <a:r>
              <a:rPr lang="en-US" sz="1900" dirty="0">
                <a:latin typeface="Arial Nova" panose="020B0504020202020204" pitchFamily="34" charset="0"/>
              </a:rPr>
              <a:t>Dependance on Tourism </a:t>
            </a:r>
            <a:r>
              <a:rPr lang="el-GR" sz="1900" dirty="0">
                <a:latin typeface="Arial Nova" panose="020B0504020202020204" pitchFamily="34" charset="0"/>
              </a:rPr>
              <a:t>(</a:t>
            </a:r>
            <a:r>
              <a:rPr lang="en-US" sz="1900" dirty="0">
                <a:latin typeface="Arial Nova" panose="020B0504020202020204" pitchFamily="34" charset="0"/>
              </a:rPr>
              <a:t>Employment</a:t>
            </a:r>
            <a:r>
              <a:rPr lang="el-GR" sz="1900" dirty="0">
                <a:latin typeface="Arial Nova" panose="020B0504020202020204" pitchFamily="34" charset="0"/>
              </a:rPr>
              <a:t>), </a:t>
            </a:r>
            <a:r>
              <a:rPr lang="en-US" sz="1900" dirty="0">
                <a:latin typeface="Arial Nova" panose="020B0504020202020204" pitchFamily="34" charset="0"/>
              </a:rPr>
              <a:t>Cultural Degradation, </a:t>
            </a:r>
            <a:r>
              <a:rPr lang="en-US" sz="1900" dirty="0" err="1">
                <a:latin typeface="Arial Nova" panose="020B0504020202020204" pitchFamily="34" charset="0"/>
              </a:rPr>
              <a:t>Overtourism</a:t>
            </a:r>
            <a:endParaRPr lang="en-KR" sz="1900" dirty="0">
              <a:latin typeface="Arial Nova" panose="020B0504020202020204" pitchFamily="34" charset="0"/>
            </a:endParaRPr>
          </a:p>
        </p:txBody>
      </p:sp>
      <p:sp>
        <p:nvSpPr>
          <p:cNvPr id="14" name="TextBox 13">
            <a:extLst>
              <a:ext uri="{FF2B5EF4-FFF2-40B4-BE49-F238E27FC236}">
                <a16:creationId xmlns:a16="http://schemas.microsoft.com/office/drawing/2014/main" id="{C706C760-D14D-89B3-56E8-7061DE01F02A}"/>
              </a:ext>
            </a:extLst>
          </p:cNvPr>
          <p:cNvSpPr txBox="1"/>
          <p:nvPr/>
        </p:nvSpPr>
        <p:spPr>
          <a:xfrm>
            <a:off x="8895767" y="1910662"/>
            <a:ext cx="3263182" cy="1554272"/>
          </a:xfrm>
          <a:prstGeom prst="rect">
            <a:avLst/>
          </a:prstGeom>
          <a:solidFill>
            <a:schemeClr val="bg1"/>
          </a:solidFill>
        </p:spPr>
        <p:txBody>
          <a:bodyPr wrap="square" rtlCol="0">
            <a:spAutoFit/>
          </a:bodyPr>
          <a:lstStyle/>
          <a:p>
            <a:r>
              <a:rPr lang="en-US" sz="1900" dirty="0">
                <a:latin typeface="Arial Nova" panose="020B0504020202020204" pitchFamily="34" charset="0"/>
              </a:rPr>
              <a:t>GDP relying on Tourism</a:t>
            </a:r>
            <a:r>
              <a:rPr lang="el-GR" sz="1900" dirty="0">
                <a:latin typeface="Arial Nova" panose="020B0504020202020204" pitchFamily="34" charset="0"/>
              </a:rPr>
              <a:t>, </a:t>
            </a:r>
            <a:r>
              <a:rPr lang="en-US" sz="1900" dirty="0">
                <a:latin typeface="Arial Nova" panose="020B0504020202020204" pitchFamily="34" charset="0"/>
              </a:rPr>
              <a:t>Economic crisis</a:t>
            </a:r>
            <a:r>
              <a:rPr lang="el-GR" sz="1900" dirty="0">
                <a:latin typeface="Arial Nova" panose="020B0504020202020204" pitchFamily="34" charset="0"/>
              </a:rPr>
              <a:t>, </a:t>
            </a:r>
            <a:r>
              <a:rPr lang="en-US" sz="1900" dirty="0">
                <a:latin typeface="Arial Nova" panose="020B0504020202020204" pitchFamily="34" charset="0"/>
              </a:rPr>
              <a:t>Seasonality</a:t>
            </a:r>
            <a:r>
              <a:rPr lang="el-GR" sz="1900" dirty="0">
                <a:latin typeface="Arial Nova" panose="020B0504020202020204" pitchFamily="34" charset="0"/>
              </a:rPr>
              <a:t>, </a:t>
            </a:r>
            <a:r>
              <a:rPr lang="en-US" sz="1900" dirty="0">
                <a:latin typeface="Arial Nova" panose="020B0504020202020204" pitchFamily="34" charset="0"/>
              </a:rPr>
              <a:t>Supply chain disruptions</a:t>
            </a:r>
            <a:r>
              <a:rPr lang="el-GR" sz="1900" dirty="0">
                <a:latin typeface="Arial Nova" panose="020B0504020202020204" pitchFamily="34" charset="0"/>
              </a:rPr>
              <a:t>, </a:t>
            </a:r>
            <a:r>
              <a:rPr lang="en-US" sz="1900" dirty="0">
                <a:latin typeface="Arial Nova" panose="020B0504020202020204" pitchFamily="34" charset="0"/>
              </a:rPr>
              <a:t>Economic Leakage</a:t>
            </a:r>
            <a:endParaRPr lang="el-GR" sz="1900" dirty="0">
              <a:latin typeface="Arial Nova" panose="020B0504020202020204" pitchFamily="34" charset="0"/>
            </a:endParaRPr>
          </a:p>
          <a:p>
            <a:endParaRPr lang="en-KR" sz="1900" dirty="0">
              <a:latin typeface="Arial Nova" panose="020B0504020202020204" pitchFamily="34" charset="0"/>
            </a:endParaRPr>
          </a:p>
        </p:txBody>
      </p:sp>
      <p:sp>
        <p:nvSpPr>
          <p:cNvPr id="15" name="TextBox 14">
            <a:extLst>
              <a:ext uri="{FF2B5EF4-FFF2-40B4-BE49-F238E27FC236}">
                <a16:creationId xmlns:a16="http://schemas.microsoft.com/office/drawing/2014/main" id="{4E2B2314-387A-C6E3-D604-D89EA2F98E70}"/>
              </a:ext>
            </a:extLst>
          </p:cNvPr>
          <p:cNvSpPr txBox="1"/>
          <p:nvPr/>
        </p:nvSpPr>
        <p:spPr>
          <a:xfrm>
            <a:off x="9103611" y="4563006"/>
            <a:ext cx="3263182" cy="1554272"/>
          </a:xfrm>
          <a:prstGeom prst="rect">
            <a:avLst/>
          </a:prstGeom>
          <a:solidFill>
            <a:schemeClr val="bg1"/>
          </a:solidFill>
        </p:spPr>
        <p:txBody>
          <a:bodyPr wrap="square" rtlCol="0">
            <a:spAutoFit/>
          </a:bodyPr>
          <a:lstStyle/>
          <a:p>
            <a:r>
              <a:rPr lang="en-US" sz="1900" dirty="0">
                <a:latin typeface="Arial Nova" panose="020B0504020202020204" pitchFamily="34" charset="0"/>
              </a:rPr>
              <a:t>Insufficient Infrastructure </a:t>
            </a:r>
            <a:r>
              <a:rPr lang="el-GR" sz="1900" dirty="0">
                <a:latin typeface="Arial Nova" panose="020B0504020202020204" pitchFamily="34" charset="0"/>
              </a:rPr>
              <a:t>, </a:t>
            </a:r>
            <a:r>
              <a:rPr lang="en-US" sz="1900" dirty="0">
                <a:latin typeface="Arial Nova" panose="020B0504020202020204" pitchFamily="34" charset="0"/>
              </a:rPr>
              <a:t>Old-fashioned management and IT systems</a:t>
            </a:r>
            <a:r>
              <a:rPr lang="el-GR" sz="1900" dirty="0">
                <a:latin typeface="Arial Nova" panose="020B0504020202020204" pitchFamily="34" charset="0"/>
              </a:rPr>
              <a:t>, </a:t>
            </a:r>
            <a:r>
              <a:rPr lang="en-US" sz="1900" dirty="0">
                <a:latin typeface="Arial Nova" panose="020B0504020202020204" pitchFamily="34" charset="0"/>
              </a:rPr>
              <a:t>Negative Image </a:t>
            </a:r>
            <a:r>
              <a:rPr lang="el-GR" sz="1900" dirty="0">
                <a:latin typeface="Arial Nova" panose="020B0504020202020204" pitchFamily="34" charset="0"/>
              </a:rPr>
              <a:t>(</a:t>
            </a:r>
            <a:r>
              <a:rPr lang="en-US" sz="1900" dirty="0">
                <a:latin typeface="Arial Nova" panose="020B0504020202020204" pitchFamily="34" charset="0"/>
              </a:rPr>
              <a:t>Social Media), Slow adaptation to new trends</a:t>
            </a:r>
            <a:endParaRPr lang="el-GR" sz="1900" dirty="0">
              <a:latin typeface="Arial Nova" panose="020B0504020202020204" pitchFamily="34" charset="0"/>
            </a:endParaRPr>
          </a:p>
        </p:txBody>
      </p:sp>
      <p:sp>
        <p:nvSpPr>
          <p:cNvPr id="16" name="TextBox 15">
            <a:extLst>
              <a:ext uri="{FF2B5EF4-FFF2-40B4-BE49-F238E27FC236}">
                <a16:creationId xmlns:a16="http://schemas.microsoft.com/office/drawing/2014/main" id="{97102418-81A3-8FB4-64F3-8881CF89F3A0}"/>
              </a:ext>
            </a:extLst>
          </p:cNvPr>
          <p:cNvSpPr txBox="1"/>
          <p:nvPr/>
        </p:nvSpPr>
        <p:spPr>
          <a:xfrm>
            <a:off x="2434725" y="6556387"/>
            <a:ext cx="5462324" cy="276999"/>
          </a:xfrm>
          <a:prstGeom prst="rect">
            <a:avLst/>
          </a:prstGeom>
          <a:noFill/>
        </p:spPr>
        <p:txBody>
          <a:bodyPr wrap="square" rtlCol="0">
            <a:spAutoFit/>
          </a:bodyPr>
          <a:lstStyle/>
          <a:p>
            <a:r>
              <a:rPr lang="en-US" sz="1200" i="1" dirty="0" err="1">
                <a:latin typeface="Arial Nova" panose="020B0504020202020204" pitchFamily="34" charset="0"/>
              </a:rPr>
              <a:t>PATA.org</a:t>
            </a:r>
            <a:endParaRPr lang="en-KR" sz="1200" i="1" dirty="0">
              <a:latin typeface="Arial Nova" panose="020B0504020202020204" pitchFamily="34" charset="0"/>
            </a:endParaRPr>
          </a:p>
        </p:txBody>
      </p:sp>
    </p:spTree>
    <p:extLst>
      <p:ext uri="{BB962C8B-B14F-4D97-AF65-F5344CB8AC3E}">
        <p14:creationId xmlns:p14="http://schemas.microsoft.com/office/powerpoint/2010/main" val="387579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DD426A99-BCDC-D14D-986A-12DE0DFAC9F0}"/>
              </a:ext>
            </a:extLst>
          </p:cNvPr>
          <p:cNvSpPr>
            <a:spLocks noGrp="1"/>
          </p:cNvSpPr>
          <p:nvPr>
            <p:ph type="dt" sz="half" idx="10"/>
          </p:nvPr>
        </p:nvSpPr>
        <p:spPr>
          <a:xfrm>
            <a:off x="10102092" y="6265476"/>
            <a:ext cx="1266220" cy="365125"/>
          </a:xfrm>
        </p:spPr>
        <p:txBody>
          <a:bodyPr/>
          <a:lstStyle/>
          <a:p>
            <a:fld id="{D65460C0-EAAC-224C-BF9C-B28038AF74D0}" type="datetime3">
              <a:rPr lang="en-US" sz="800" smtClean="0"/>
              <a:pPr/>
              <a:t>3 November 2023</a:t>
            </a:fld>
            <a:endParaRPr lang="en-US" dirty="0"/>
          </a:p>
        </p:txBody>
      </p:sp>
      <p:sp>
        <p:nvSpPr>
          <p:cNvPr id="11" name="Slide Number Placeholder 10">
            <a:extLst>
              <a:ext uri="{FF2B5EF4-FFF2-40B4-BE49-F238E27FC236}">
                <a16:creationId xmlns:a16="http://schemas.microsoft.com/office/drawing/2014/main" id="{9DC78CF5-35C8-844A-9643-9A88AB86AF1C}"/>
              </a:ext>
            </a:extLst>
          </p:cNvPr>
          <p:cNvSpPr>
            <a:spLocks noGrp="1"/>
          </p:cNvSpPr>
          <p:nvPr>
            <p:ph type="sldNum" sz="quarter" idx="12"/>
          </p:nvPr>
        </p:nvSpPr>
        <p:spPr>
          <a:xfrm>
            <a:off x="10786004" y="6273342"/>
            <a:ext cx="1002204" cy="365125"/>
          </a:xfrm>
        </p:spPr>
        <p:txBody>
          <a:bodyPr/>
          <a:lstStyle/>
          <a:p>
            <a:r>
              <a:rPr lang="th-TH" sz="800" dirty="0">
                <a:solidFill>
                  <a:srgbClr val="949494"/>
                </a:solidFill>
              </a:rPr>
              <a:t> </a:t>
            </a:r>
            <a:r>
              <a:rPr lang="en-US" sz="800" dirty="0">
                <a:solidFill>
                  <a:srgbClr val="949494"/>
                </a:solidFill>
              </a:rPr>
              <a:t>page </a:t>
            </a:r>
            <a:fld id="{EEDE5E84-8F4A-6B40-BE6C-6DAF3A79CE75}" type="slidenum">
              <a:rPr lang="en-US" sz="800" smtClean="0">
                <a:solidFill>
                  <a:srgbClr val="949494"/>
                </a:solidFill>
              </a:rPr>
              <a:pPr/>
              <a:t>7</a:t>
            </a:fld>
            <a:endParaRPr lang="en-US" sz="800" dirty="0">
              <a:solidFill>
                <a:srgbClr val="949494"/>
              </a:solidFill>
            </a:endParaRPr>
          </a:p>
        </p:txBody>
      </p:sp>
      <p:sp>
        <p:nvSpPr>
          <p:cNvPr id="2" name="Title 1">
            <a:extLst>
              <a:ext uri="{FF2B5EF4-FFF2-40B4-BE49-F238E27FC236}">
                <a16:creationId xmlns:a16="http://schemas.microsoft.com/office/drawing/2014/main" id="{BCB9E24B-E89C-E943-E08D-6A4D8E130BAF}"/>
              </a:ext>
            </a:extLst>
          </p:cNvPr>
          <p:cNvSpPr>
            <a:spLocks noGrp="1"/>
          </p:cNvSpPr>
          <p:nvPr>
            <p:ph type="title"/>
          </p:nvPr>
        </p:nvSpPr>
        <p:spPr>
          <a:xfrm>
            <a:off x="1841401" y="574249"/>
            <a:ext cx="7436223" cy="423267"/>
          </a:xfrm>
        </p:spPr>
        <p:txBody>
          <a:bodyPr/>
          <a:lstStyle/>
          <a:p>
            <a:r>
              <a:rPr lang="en-US" dirty="0">
                <a:latin typeface="Arial Nova" panose="020B0504020202020204" pitchFamily="34" charset="0"/>
              </a:rPr>
              <a:t>Comprehend the interplay between sustainability and resilience.</a:t>
            </a:r>
            <a:br>
              <a:rPr lang="en-US" dirty="0">
                <a:latin typeface="Arial Nova" panose="020B0504020202020204" pitchFamily="34" charset="0"/>
              </a:rPr>
            </a:br>
            <a:endParaRPr lang="en-US" dirty="0">
              <a:latin typeface="Arial Nova" panose="020B0504020202020204" pitchFamily="34" charset="0"/>
            </a:endParaRPr>
          </a:p>
        </p:txBody>
      </p:sp>
      <p:sp>
        <p:nvSpPr>
          <p:cNvPr id="3" name="TextBox 2">
            <a:extLst>
              <a:ext uri="{FF2B5EF4-FFF2-40B4-BE49-F238E27FC236}">
                <a16:creationId xmlns:a16="http://schemas.microsoft.com/office/drawing/2014/main" id="{8715A961-7991-6557-390E-D656A7DBCC0D}"/>
              </a:ext>
            </a:extLst>
          </p:cNvPr>
          <p:cNvSpPr txBox="1"/>
          <p:nvPr/>
        </p:nvSpPr>
        <p:spPr>
          <a:xfrm>
            <a:off x="424874" y="1284514"/>
            <a:ext cx="10843656" cy="5093702"/>
          </a:xfrm>
          <a:prstGeom prst="rect">
            <a:avLst/>
          </a:prstGeom>
          <a:noFill/>
        </p:spPr>
        <p:txBody>
          <a:bodyPr wrap="square" rtlCol="0">
            <a:spAutoFit/>
          </a:bodyPr>
          <a:lstStyle/>
          <a:p>
            <a:r>
              <a:rPr lang="en-US" sz="2600" dirty="0">
                <a:latin typeface="Arial Nova" panose="020B0504020202020204" pitchFamily="34" charset="0"/>
              </a:rPr>
              <a:t>Resilience is a</a:t>
            </a:r>
            <a:r>
              <a:rPr lang="en-US" sz="2600" b="1" dirty="0">
                <a:latin typeface="Arial Nova" panose="020B0504020202020204" pitchFamily="34" charset="0"/>
              </a:rPr>
              <a:t> Process</a:t>
            </a:r>
            <a:r>
              <a:rPr lang="en-US" sz="2600" dirty="0">
                <a:latin typeface="Arial Nova" panose="020B0504020202020204" pitchFamily="34" charset="0"/>
              </a:rPr>
              <a:t>, but it is also an </a:t>
            </a:r>
            <a:r>
              <a:rPr lang="en-US" sz="2600" b="1" dirty="0">
                <a:latin typeface="Arial Nova" panose="020B0504020202020204" pitchFamily="34" charset="0"/>
              </a:rPr>
              <a:t>Outcome</a:t>
            </a:r>
            <a:endParaRPr lang="el-GR" sz="2600" b="1" dirty="0">
              <a:latin typeface="Arial Nova" panose="020B0504020202020204" pitchFamily="34" charset="0"/>
            </a:endParaRPr>
          </a:p>
          <a:p>
            <a:r>
              <a:rPr lang="en-US" sz="2600" dirty="0">
                <a:latin typeface="Arial Nova" panose="020B0504020202020204" pitchFamily="34" charset="0"/>
              </a:rPr>
              <a:t>Allows Destinations to </a:t>
            </a:r>
            <a:r>
              <a:rPr lang="en-US" sz="2600" i="1" dirty="0">
                <a:solidFill>
                  <a:srgbClr val="0070C0"/>
                </a:solidFill>
                <a:latin typeface="Arial Nova" panose="020B0504020202020204" pitchFamily="34" charset="0"/>
              </a:rPr>
              <a:t>Cope</a:t>
            </a:r>
            <a:r>
              <a:rPr lang="el-GR" sz="2600" dirty="0">
                <a:latin typeface="Arial Nova" panose="020B0504020202020204" pitchFamily="34" charset="0"/>
              </a:rPr>
              <a:t> </a:t>
            </a:r>
            <a:r>
              <a:rPr lang="en-US" sz="2600" dirty="0">
                <a:latin typeface="Arial Nova" panose="020B0504020202020204" pitchFamily="34" charset="0"/>
              </a:rPr>
              <a:t>with Challenges and </a:t>
            </a:r>
            <a:r>
              <a:rPr lang="en-US" sz="2600" i="1" dirty="0">
                <a:solidFill>
                  <a:srgbClr val="0070C0"/>
                </a:solidFill>
                <a:latin typeface="Arial Nova" panose="020B0504020202020204" pitchFamily="34" charset="0"/>
              </a:rPr>
              <a:t>Recover</a:t>
            </a:r>
            <a:r>
              <a:rPr lang="el-GR" sz="2600" dirty="0">
                <a:latin typeface="Arial Nova" panose="020B0504020202020204" pitchFamily="34" charset="0"/>
              </a:rPr>
              <a:t> </a:t>
            </a:r>
            <a:r>
              <a:rPr lang="en-US" sz="2600" dirty="0">
                <a:latin typeface="Arial Nova" panose="020B0504020202020204" pitchFamily="34" charset="0"/>
              </a:rPr>
              <a:t>after a Crisis</a:t>
            </a:r>
            <a:endParaRPr lang="el-GR" sz="2600" dirty="0">
              <a:latin typeface="Arial Nova" panose="020B0504020202020204" pitchFamily="34" charset="0"/>
            </a:endParaRPr>
          </a:p>
          <a:p>
            <a:endParaRPr lang="en-US" sz="2600" dirty="0">
              <a:solidFill>
                <a:schemeClr val="accent5">
                  <a:lumMod val="50000"/>
                </a:schemeClr>
              </a:solidFill>
              <a:latin typeface="Arial Nova" panose="020B0504020202020204" pitchFamily="34" charset="0"/>
            </a:endParaRPr>
          </a:p>
          <a:p>
            <a:r>
              <a:rPr lang="en-US" sz="2600" b="1" dirty="0">
                <a:solidFill>
                  <a:srgbClr val="C00000"/>
                </a:solidFill>
                <a:latin typeface="Arial Nova" panose="020B0504020202020204" pitchFamily="34" charset="0"/>
              </a:rPr>
              <a:t>Managing Crises </a:t>
            </a:r>
            <a:endParaRPr lang="el-GR" sz="2600" b="1" dirty="0">
              <a:solidFill>
                <a:srgbClr val="C00000"/>
              </a:solidFill>
              <a:latin typeface="Arial Nova" panose="020B0504020202020204" pitchFamily="34" charset="0"/>
            </a:endParaRPr>
          </a:p>
          <a:p>
            <a:endParaRPr lang="el-GR" sz="2600" dirty="0">
              <a:latin typeface="Arial Nova" panose="020B0504020202020204" pitchFamily="34" charset="0"/>
            </a:endParaRPr>
          </a:p>
          <a:p>
            <a:pPr marL="457200" indent="-457200">
              <a:lnSpc>
                <a:spcPct val="150000"/>
              </a:lnSpc>
              <a:buFont typeface="Arial" panose="020B0604020202020204" pitchFamily="34" charset="0"/>
              <a:buChar char="•"/>
            </a:pPr>
            <a:r>
              <a:rPr lang="en-US" sz="2600" dirty="0">
                <a:latin typeface="Arial Nova" panose="020B0504020202020204" pitchFamily="34" charset="0"/>
              </a:rPr>
              <a:t>Risk Assessment</a:t>
            </a:r>
            <a:endParaRPr lang="el-GR" sz="2600" dirty="0">
              <a:latin typeface="Arial Nova" panose="020B0504020202020204" pitchFamily="34" charset="0"/>
            </a:endParaRPr>
          </a:p>
          <a:p>
            <a:pPr marL="457200" indent="-457200">
              <a:lnSpc>
                <a:spcPct val="150000"/>
              </a:lnSpc>
              <a:buFont typeface="Arial" panose="020B0604020202020204" pitchFamily="34" charset="0"/>
              <a:buChar char="•"/>
            </a:pPr>
            <a:r>
              <a:rPr lang="en-US" sz="2600" dirty="0">
                <a:latin typeface="Arial Nova" panose="020B0504020202020204" pitchFamily="34" charset="0"/>
              </a:rPr>
              <a:t>Risk Management</a:t>
            </a:r>
            <a:endParaRPr lang="el-GR" sz="2600" dirty="0">
              <a:latin typeface="Arial Nova" panose="020B0504020202020204" pitchFamily="34" charset="0"/>
            </a:endParaRPr>
          </a:p>
          <a:p>
            <a:pPr marL="457200" indent="-457200">
              <a:lnSpc>
                <a:spcPct val="150000"/>
              </a:lnSpc>
              <a:buFont typeface="Arial" panose="020B0604020202020204" pitchFamily="34" charset="0"/>
              <a:buChar char="•"/>
            </a:pPr>
            <a:r>
              <a:rPr lang="en-US" sz="2600" dirty="0">
                <a:latin typeface="Arial Nova" panose="020B0504020202020204" pitchFamily="34" charset="0"/>
              </a:rPr>
              <a:t>Adaptive Capacity</a:t>
            </a:r>
            <a:endParaRPr lang="el-GR" sz="2600" dirty="0">
              <a:latin typeface="Arial Nova" panose="020B0504020202020204" pitchFamily="34" charset="0"/>
            </a:endParaRPr>
          </a:p>
          <a:p>
            <a:endParaRPr lang="el-GR" sz="2600" dirty="0">
              <a:latin typeface="Arial Nova" panose="020B0504020202020204" pitchFamily="34" charset="0"/>
            </a:endParaRPr>
          </a:p>
          <a:p>
            <a:endParaRPr lang="en-US" sz="2600" dirty="0">
              <a:latin typeface="Arial Nova" panose="020B0504020202020204" pitchFamily="34" charset="0"/>
            </a:endParaRPr>
          </a:p>
          <a:p>
            <a:endParaRPr lang="en-KR" sz="2600" dirty="0">
              <a:latin typeface="Arial Nova" panose="020B0504020202020204" pitchFamily="34" charset="0"/>
            </a:endParaRPr>
          </a:p>
        </p:txBody>
      </p:sp>
      <p:pic>
        <p:nvPicPr>
          <p:cNvPr id="5" name="Picture 4" descr="A picture containing text, gauge&#10;&#10;Description automatically generated">
            <a:extLst>
              <a:ext uri="{FF2B5EF4-FFF2-40B4-BE49-F238E27FC236}">
                <a16:creationId xmlns:a16="http://schemas.microsoft.com/office/drawing/2014/main" id="{F223590F-AC63-C9B2-CE4D-F2467ABE9717}"/>
              </a:ext>
            </a:extLst>
          </p:cNvPr>
          <p:cNvPicPr>
            <a:picLocks noChangeAspect="1"/>
          </p:cNvPicPr>
          <p:nvPr/>
        </p:nvPicPr>
        <p:blipFill>
          <a:blip r:embed="rId2"/>
          <a:stretch>
            <a:fillRect/>
          </a:stretch>
        </p:blipFill>
        <p:spPr>
          <a:xfrm>
            <a:off x="6096000" y="3429000"/>
            <a:ext cx="3790445" cy="2523990"/>
          </a:xfrm>
          <a:prstGeom prst="rect">
            <a:avLst/>
          </a:prstGeom>
        </p:spPr>
      </p:pic>
    </p:spTree>
    <p:extLst>
      <p:ext uri="{BB962C8B-B14F-4D97-AF65-F5344CB8AC3E}">
        <p14:creationId xmlns:p14="http://schemas.microsoft.com/office/powerpoint/2010/main" val="320352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DD426A99-BCDC-D14D-986A-12DE0DFAC9F0}"/>
              </a:ext>
            </a:extLst>
          </p:cNvPr>
          <p:cNvSpPr>
            <a:spLocks noGrp="1"/>
          </p:cNvSpPr>
          <p:nvPr>
            <p:ph type="dt" sz="half" idx="10"/>
          </p:nvPr>
        </p:nvSpPr>
        <p:spPr>
          <a:xfrm>
            <a:off x="10102092" y="6265476"/>
            <a:ext cx="1266220" cy="365125"/>
          </a:xfrm>
        </p:spPr>
        <p:txBody>
          <a:bodyPr/>
          <a:lstStyle/>
          <a:p>
            <a:fld id="{D65460C0-EAAC-224C-BF9C-B28038AF74D0}" type="datetime3">
              <a:rPr lang="en-US" sz="800" smtClean="0"/>
              <a:pPr/>
              <a:t>3 November 2023</a:t>
            </a:fld>
            <a:endParaRPr lang="en-US" dirty="0"/>
          </a:p>
        </p:txBody>
      </p:sp>
      <p:sp>
        <p:nvSpPr>
          <p:cNvPr id="11" name="Slide Number Placeholder 10">
            <a:extLst>
              <a:ext uri="{FF2B5EF4-FFF2-40B4-BE49-F238E27FC236}">
                <a16:creationId xmlns:a16="http://schemas.microsoft.com/office/drawing/2014/main" id="{9DC78CF5-35C8-844A-9643-9A88AB86AF1C}"/>
              </a:ext>
            </a:extLst>
          </p:cNvPr>
          <p:cNvSpPr>
            <a:spLocks noGrp="1"/>
          </p:cNvSpPr>
          <p:nvPr>
            <p:ph type="sldNum" sz="quarter" idx="12"/>
          </p:nvPr>
        </p:nvSpPr>
        <p:spPr>
          <a:xfrm>
            <a:off x="10786004" y="6273342"/>
            <a:ext cx="1002204" cy="365125"/>
          </a:xfrm>
        </p:spPr>
        <p:txBody>
          <a:bodyPr/>
          <a:lstStyle/>
          <a:p>
            <a:r>
              <a:rPr lang="th-TH" sz="800" dirty="0">
                <a:solidFill>
                  <a:srgbClr val="949494"/>
                </a:solidFill>
              </a:rPr>
              <a:t> </a:t>
            </a:r>
            <a:r>
              <a:rPr lang="en-US" sz="800" dirty="0">
                <a:solidFill>
                  <a:srgbClr val="949494"/>
                </a:solidFill>
              </a:rPr>
              <a:t>page </a:t>
            </a:r>
            <a:fld id="{EEDE5E84-8F4A-6B40-BE6C-6DAF3A79CE75}" type="slidenum">
              <a:rPr lang="en-US" sz="800" smtClean="0">
                <a:solidFill>
                  <a:srgbClr val="949494"/>
                </a:solidFill>
              </a:rPr>
              <a:pPr/>
              <a:t>8</a:t>
            </a:fld>
            <a:endParaRPr lang="en-US" sz="800" dirty="0">
              <a:solidFill>
                <a:srgbClr val="949494"/>
              </a:solidFill>
            </a:endParaRPr>
          </a:p>
        </p:txBody>
      </p:sp>
      <p:sp>
        <p:nvSpPr>
          <p:cNvPr id="2" name="Title 1">
            <a:extLst>
              <a:ext uri="{FF2B5EF4-FFF2-40B4-BE49-F238E27FC236}">
                <a16:creationId xmlns:a16="http://schemas.microsoft.com/office/drawing/2014/main" id="{BCB9E24B-E89C-E943-E08D-6A4D8E130BAF}"/>
              </a:ext>
            </a:extLst>
          </p:cNvPr>
          <p:cNvSpPr>
            <a:spLocks noGrp="1"/>
          </p:cNvSpPr>
          <p:nvPr>
            <p:ph type="title"/>
          </p:nvPr>
        </p:nvSpPr>
        <p:spPr>
          <a:xfrm>
            <a:off x="1841401" y="574249"/>
            <a:ext cx="7436223" cy="423267"/>
          </a:xfrm>
        </p:spPr>
        <p:txBody>
          <a:bodyPr/>
          <a:lstStyle/>
          <a:p>
            <a:r>
              <a:rPr lang="en-US" dirty="0">
                <a:latin typeface="Arial Nova" panose="020B0504020202020204" pitchFamily="34" charset="0"/>
              </a:rPr>
              <a:t>Comprehend the interplay between sustainability and resilience.</a:t>
            </a:r>
            <a:br>
              <a:rPr lang="en-US" dirty="0">
                <a:latin typeface="Arial Nova" panose="020B0504020202020204" pitchFamily="34" charset="0"/>
              </a:rPr>
            </a:br>
            <a:endParaRPr lang="en-US" dirty="0">
              <a:latin typeface="Arial Nova" panose="020B0504020202020204" pitchFamily="34" charset="0"/>
            </a:endParaRPr>
          </a:p>
        </p:txBody>
      </p:sp>
      <p:sp>
        <p:nvSpPr>
          <p:cNvPr id="4" name="TextBox 3">
            <a:extLst>
              <a:ext uri="{FF2B5EF4-FFF2-40B4-BE49-F238E27FC236}">
                <a16:creationId xmlns:a16="http://schemas.microsoft.com/office/drawing/2014/main" id="{C9D8A524-9118-F38B-70C5-0AC67DC1DFEF}"/>
              </a:ext>
            </a:extLst>
          </p:cNvPr>
          <p:cNvSpPr txBox="1"/>
          <p:nvPr/>
        </p:nvSpPr>
        <p:spPr>
          <a:xfrm>
            <a:off x="285174" y="916214"/>
            <a:ext cx="10843656" cy="5293757"/>
          </a:xfrm>
          <a:prstGeom prst="rect">
            <a:avLst/>
          </a:prstGeom>
          <a:noFill/>
        </p:spPr>
        <p:txBody>
          <a:bodyPr wrap="square" rtlCol="0">
            <a:spAutoFit/>
          </a:bodyPr>
          <a:lstStyle/>
          <a:p>
            <a:endParaRPr lang="en-US" sz="2600" dirty="0">
              <a:solidFill>
                <a:schemeClr val="accent5">
                  <a:lumMod val="50000"/>
                </a:schemeClr>
              </a:solidFill>
              <a:latin typeface="Arial Nova" panose="020B0504020202020204" pitchFamily="34" charset="0"/>
            </a:endParaRPr>
          </a:p>
          <a:p>
            <a:r>
              <a:rPr lang="en-US" sz="2600" b="1" dirty="0">
                <a:solidFill>
                  <a:srgbClr val="C00000"/>
                </a:solidFill>
                <a:latin typeface="Arial Nova" panose="020B0504020202020204" pitchFamily="34" charset="0"/>
              </a:rPr>
              <a:t>Adaptive Capacity</a:t>
            </a:r>
          </a:p>
          <a:p>
            <a:endParaRPr lang="en-US" sz="2600" b="1" dirty="0">
              <a:solidFill>
                <a:srgbClr val="C00000"/>
              </a:solidFill>
              <a:latin typeface="Arial Nova" panose="020B0504020202020204" pitchFamily="34" charset="0"/>
            </a:endParaRPr>
          </a:p>
          <a:p>
            <a:endParaRPr lang="el-GR" sz="2600" dirty="0">
              <a:latin typeface="Arial Nova" panose="020B0504020202020204" pitchFamily="34" charset="0"/>
            </a:endParaRPr>
          </a:p>
          <a:p>
            <a:pPr marL="457200" indent="-457200">
              <a:lnSpc>
                <a:spcPct val="150000"/>
              </a:lnSpc>
              <a:buFont typeface="Arial" panose="020B0604020202020204" pitchFamily="34" charset="0"/>
              <a:buChar char="•"/>
            </a:pPr>
            <a:r>
              <a:rPr lang="en-US" sz="2600" dirty="0">
                <a:latin typeface="Arial Nova" panose="020B0504020202020204" pitchFamily="34" charset="0"/>
              </a:rPr>
              <a:t>Strengthening Abilities</a:t>
            </a:r>
            <a:r>
              <a:rPr lang="el-GR" sz="2600" dirty="0">
                <a:latin typeface="Arial Nova" panose="020B0504020202020204" pitchFamily="34" charset="0"/>
              </a:rPr>
              <a:t>– </a:t>
            </a:r>
            <a:r>
              <a:rPr lang="en-US" sz="2600" i="1" dirty="0">
                <a:solidFill>
                  <a:srgbClr val="0070C0"/>
                </a:solidFill>
                <a:latin typeface="Arial Nova" panose="020B0504020202020204" pitchFamily="34" charset="0"/>
              </a:rPr>
              <a:t>Organizations</a:t>
            </a:r>
            <a:r>
              <a:rPr lang="el-GR" sz="2600" i="1" dirty="0">
                <a:solidFill>
                  <a:srgbClr val="0070C0"/>
                </a:solidFill>
                <a:latin typeface="Arial Nova" panose="020B0504020202020204" pitchFamily="34" charset="0"/>
              </a:rPr>
              <a:t>, </a:t>
            </a:r>
            <a:r>
              <a:rPr lang="en-US" sz="2600" i="1" dirty="0">
                <a:solidFill>
                  <a:srgbClr val="0070C0"/>
                </a:solidFill>
                <a:latin typeface="Arial Nova" panose="020B0504020202020204" pitchFamily="34" charset="0"/>
              </a:rPr>
              <a:t>Economy</a:t>
            </a:r>
            <a:r>
              <a:rPr lang="el-GR" sz="2600" i="1" dirty="0">
                <a:solidFill>
                  <a:srgbClr val="0070C0"/>
                </a:solidFill>
                <a:latin typeface="Arial Nova" panose="020B0504020202020204" pitchFamily="34" charset="0"/>
              </a:rPr>
              <a:t>, </a:t>
            </a:r>
            <a:r>
              <a:rPr lang="en-US" sz="2600" i="1" dirty="0">
                <a:solidFill>
                  <a:srgbClr val="0070C0"/>
                </a:solidFill>
                <a:latin typeface="Arial Nova" panose="020B0504020202020204" pitchFamily="34" charset="0"/>
              </a:rPr>
              <a:t>Society</a:t>
            </a:r>
            <a:endParaRPr lang="el-GR" sz="2600" i="1" dirty="0">
              <a:solidFill>
                <a:srgbClr val="0070C0"/>
              </a:solidFill>
              <a:latin typeface="Arial Nova" panose="020B0504020202020204" pitchFamily="34" charset="0"/>
            </a:endParaRPr>
          </a:p>
          <a:p>
            <a:pPr marL="457200" indent="-457200">
              <a:lnSpc>
                <a:spcPct val="150000"/>
              </a:lnSpc>
              <a:buFont typeface="Arial" panose="020B0604020202020204" pitchFamily="34" charset="0"/>
              <a:buChar char="•"/>
            </a:pPr>
            <a:r>
              <a:rPr lang="en-US" sz="2600" dirty="0">
                <a:latin typeface="Arial Nova" panose="020B0504020202020204" pitchFamily="34" charset="0"/>
              </a:rPr>
              <a:t>Developing Advanced Infrastructures</a:t>
            </a:r>
            <a:endParaRPr lang="el-GR" sz="2600" dirty="0">
              <a:latin typeface="Arial Nova" panose="020B0504020202020204" pitchFamily="34" charset="0"/>
            </a:endParaRPr>
          </a:p>
          <a:p>
            <a:pPr marL="457200" indent="-457200">
              <a:lnSpc>
                <a:spcPct val="150000"/>
              </a:lnSpc>
              <a:buFont typeface="Arial" panose="020B0604020202020204" pitchFamily="34" charset="0"/>
              <a:buChar char="•"/>
            </a:pPr>
            <a:r>
              <a:rPr lang="en-US" sz="2600" dirty="0">
                <a:latin typeface="Arial Nova" panose="020B0504020202020204" pitchFamily="34" charset="0"/>
              </a:rPr>
              <a:t>Priority in Local Supply and Demand</a:t>
            </a:r>
            <a:endParaRPr lang="el-GR" sz="2600" dirty="0">
              <a:latin typeface="Arial Nova" panose="020B0504020202020204" pitchFamily="34" charset="0"/>
            </a:endParaRPr>
          </a:p>
          <a:p>
            <a:pPr marL="457200" indent="-457200">
              <a:lnSpc>
                <a:spcPct val="150000"/>
              </a:lnSpc>
              <a:buFont typeface="Arial" panose="020B0604020202020204" pitchFamily="34" charset="0"/>
              <a:buChar char="•"/>
            </a:pPr>
            <a:r>
              <a:rPr lang="en-US" sz="2600" dirty="0">
                <a:latin typeface="Arial Nova" panose="020B0504020202020204" pitchFamily="34" charset="0"/>
              </a:rPr>
              <a:t>Diversification of Tourism Products and Services</a:t>
            </a:r>
            <a:endParaRPr lang="el-GR" sz="2600" dirty="0">
              <a:latin typeface="Arial Nova" panose="020B0504020202020204" pitchFamily="34" charset="0"/>
            </a:endParaRPr>
          </a:p>
          <a:p>
            <a:endParaRPr lang="el-GR" sz="2600" dirty="0">
              <a:latin typeface="Arial Nova" panose="020B0504020202020204" pitchFamily="34" charset="0"/>
            </a:endParaRPr>
          </a:p>
          <a:p>
            <a:endParaRPr lang="en-US" sz="2600" dirty="0">
              <a:latin typeface="Arial Nova" panose="020B0504020202020204" pitchFamily="34" charset="0"/>
            </a:endParaRPr>
          </a:p>
          <a:p>
            <a:endParaRPr lang="en-KR" sz="2600" dirty="0">
              <a:latin typeface="Arial Nova" panose="020B0504020202020204" pitchFamily="34" charset="0"/>
            </a:endParaRPr>
          </a:p>
        </p:txBody>
      </p:sp>
      <p:pic>
        <p:nvPicPr>
          <p:cNvPr id="6" name="Picture 5">
            <a:extLst>
              <a:ext uri="{FF2B5EF4-FFF2-40B4-BE49-F238E27FC236}">
                <a16:creationId xmlns:a16="http://schemas.microsoft.com/office/drawing/2014/main" id="{C033BBAF-5A21-A981-1DF4-5A08E59F910F}"/>
              </a:ext>
            </a:extLst>
          </p:cNvPr>
          <p:cNvPicPr>
            <a:picLocks noChangeAspect="1"/>
          </p:cNvPicPr>
          <p:nvPr/>
        </p:nvPicPr>
        <p:blipFill>
          <a:blip r:embed="rId2"/>
          <a:stretch>
            <a:fillRect/>
          </a:stretch>
        </p:blipFill>
        <p:spPr>
          <a:xfrm>
            <a:off x="8813192" y="3537641"/>
            <a:ext cx="3067626" cy="2404145"/>
          </a:xfrm>
          <a:prstGeom prst="rect">
            <a:avLst/>
          </a:prstGeom>
        </p:spPr>
      </p:pic>
    </p:spTree>
    <p:extLst>
      <p:ext uri="{BB962C8B-B14F-4D97-AF65-F5344CB8AC3E}">
        <p14:creationId xmlns:p14="http://schemas.microsoft.com/office/powerpoint/2010/main" val="184291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DD426A99-BCDC-D14D-986A-12DE0DFAC9F0}"/>
              </a:ext>
            </a:extLst>
          </p:cNvPr>
          <p:cNvSpPr>
            <a:spLocks noGrp="1"/>
          </p:cNvSpPr>
          <p:nvPr>
            <p:ph type="dt" sz="half" idx="10"/>
          </p:nvPr>
        </p:nvSpPr>
        <p:spPr>
          <a:xfrm>
            <a:off x="10102092" y="6265476"/>
            <a:ext cx="1266220" cy="365125"/>
          </a:xfrm>
        </p:spPr>
        <p:txBody>
          <a:bodyPr/>
          <a:lstStyle/>
          <a:p>
            <a:fld id="{D65460C0-EAAC-224C-BF9C-B28038AF74D0}" type="datetime3">
              <a:rPr lang="en-US" sz="800" smtClean="0"/>
              <a:pPr/>
              <a:t>3 November 2023</a:t>
            </a:fld>
            <a:endParaRPr lang="en-US" dirty="0"/>
          </a:p>
        </p:txBody>
      </p:sp>
      <p:sp>
        <p:nvSpPr>
          <p:cNvPr id="11" name="Slide Number Placeholder 10">
            <a:extLst>
              <a:ext uri="{FF2B5EF4-FFF2-40B4-BE49-F238E27FC236}">
                <a16:creationId xmlns:a16="http://schemas.microsoft.com/office/drawing/2014/main" id="{9DC78CF5-35C8-844A-9643-9A88AB86AF1C}"/>
              </a:ext>
            </a:extLst>
          </p:cNvPr>
          <p:cNvSpPr>
            <a:spLocks noGrp="1"/>
          </p:cNvSpPr>
          <p:nvPr>
            <p:ph type="sldNum" sz="quarter" idx="12"/>
          </p:nvPr>
        </p:nvSpPr>
        <p:spPr>
          <a:xfrm>
            <a:off x="10786004" y="6273342"/>
            <a:ext cx="1002204" cy="365125"/>
          </a:xfrm>
        </p:spPr>
        <p:txBody>
          <a:bodyPr/>
          <a:lstStyle/>
          <a:p>
            <a:r>
              <a:rPr lang="th-TH" sz="800" dirty="0">
                <a:solidFill>
                  <a:srgbClr val="949494"/>
                </a:solidFill>
              </a:rPr>
              <a:t> </a:t>
            </a:r>
            <a:r>
              <a:rPr lang="en-US" sz="800" dirty="0">
                <a:solidFill>
                  <a:srgbClr val="949494"/>
                </a:solidFill>
              </a:rPr>
              <a:t>page </a:t>
            </a:r>
            <a:fld id="{EEDE5E84-8F4A-6B40-BE6C-6DAF3A79CE75}" type="slidenum">
              <a:rPr lang="en-US" sz="800" smtClean="0">
                <a:solidFill>
                  <a:srgbClr val="949494"/>
                </a:solidFill>
              </a:rPr>
              <a:pPr/>
              <a:t>9</a:t>
            </a:fld>
            <a:endParaRPr lang="en-US" sz="800" dirty="0">
              <a:solidFill>
                <a:srgbClr val="949494"/>
              </a:solidFill>
            </a:endParaRPr>
          </a:p>
        </p:txBody>
      </p:sp>
      <p:sp>
        <p:nvSpPr>
          <p:cNvPr id="2" name="Title 1">
            <a:extLst>
              <a:ext uri="{FF2B5EF4-FFF2-40B4-BE49-F238E27FC236}">
                <a16:creationId xmlns:a16="http://schemas.microsoft.com/office/drawing/2014/main" id="{BCB9E24B-E89C-E943-E08D-6A4D8E130BAF}"/>
              </a:ext>
            </a:extLst>
          </p:cNvPr>
          <p:cNvSpPr>
            <a:spLocks noGrp="1"/>
          </p:cNvSpPr>
          <p:nvPr>
            <p:ph type="title"/>
          </p:nvPr>
        </p:nvSpPr>
        <p:spPr>
          <a:xfrm>
            <a:off x="1841401" y="574249"/>
            <a:ext cx="7436223" cy="423267"/>
          </a:xfrm>
        </p:spPr>
        <p:txBody>
          <a:bodyPr/>
          <a:lstStyle/>
          <a:p>
            <a:r>
              <a:rPr lang="en-US" dirty="0">
                <a:latin typeface="Arial Nova" panose="020B0504020202020204" pitchFamily="34" charset="0"/>
              </a:rPr>
              <a:t>Comprehend the interplay between sustainability and resilience.</a:t>
            </a:r>
            <a:br>
              <a:rPr lang="en-US" dirty="0">
                <a:latin typeface="Arial Nova" panose="020B0504020202020204" pitchFamily="34" charset="0"/>
              </a:rPr>
            </a:br>
            <a:endParaRPr lang="en-US" dirty="0">
              <a:latin typeface="Arial Nova" panose="020B0504020202020204" pitchFamily="34" charset="0"/>
            </a:endParaRPr>
          </a:p>
        </p:txBody>
      </p:sp>
      <p:sp>
        <p:nvSpPr>
          <p:cNvPr id="13" name="TextBox 12">
            <a:extLst>
              <a:ext uri="{FF2B5EF4-FFF2-40B4-BE49-F238E27FC236}">
                <a16:creationId xmlns:a16="http://schemas.microsoft.com/office/drawing/2014/main" id="{B35B9FC9-AB6F-4932-30E9-E159F1BED252}"/>
              </a:ext>
            </a:extLst>
          </p:cNvPr>
          <p:cNvSpPr txBox="1"/>
          <p:nvPr/>
        </p:nvSpPr>
        <p:spPr>
          <a:xfrm>
            <a:off x="7004957" y="1469571"/>
            <a:ext cx="4784272" cy="2677656"/>
          </a:xfrm>
          <a:prstGeom prst="rect">
            <a:avLst/>
          </a:prstGeom>
          <a:noFill/>
        </p:spPr>
        <p:txBody>
          <a:bodyPr wrap="square" rtlCol="0">
            <a:spAutoFit/>
          </a:bodyPr>
          <a:lstStyle/>
          <a:p>
            <a:pPr marL="342900" indent="-342900">
              <a:buClr>
                <a:srgbClr val="0070C0"/>
              </a:buClr>
              <a:buFont typeface="+mj-lt"/>
              <a:buAutoNum type="arabicPeriod"/>
            </a:pPr>
            <a:r>
              <a:rPr lang="en-US" sz="2400" b="1" dirty="0">
                <a:solidFill>
                  <a:schemeClr val="accent5">
                    <a:lumMod val="75000"/>
                  </a:schemeClr>
                </a:solidFill>
                <a:latin typeface="Arial Nova" panose="020B0504020202020204" pitchFamily="34" charset="0"/>
              </a:rPr>
              <a:t>Risk Assessment</a:t>
            </a:r>
            <a:endParaRPr lang="el-GR" sz="2400" b="1" dirty="0">
              <a:solidFill>
                <a:schemeClr val="accent5">
                  <a:lumMod val="75000"/>
                </a:schemeClr>
              </a:solidFill>
              <a:latin typeface="Arial Nova" panose="020B0504020202020204" pitchFamily="34" charset="0"/>
            </a:endParaRPr>
          </a:p>
          <a:p>
            <a:pPr lvl="1">
              <a:buClr>
                <a:srgbClr val="0070C0"/>
              </a:buClr>
            </a:pPr>
            <a:endParaRPr lang="el-GR" sz="2400" dirty="0">
              <a:latin typeface="Arial Nova" panose="020B0504020202020204" pitchFamily="34" charset="0"/>
            </a:endParaRPr>
          </a:p>
          <a:p>
            <a:pPr marL="342900" indent="-342900">
              <a:buClr>
                <a:srgbClr val="0070C0"/>
              </a:buClr>
              <a:buFont typeface="+mj-lt"/>
              <a:buAutoNum type="arabicPeriod"/>
            </a:pPr>
            <a:r>
              <a:rPr lang="en-US" sz="2400" b="1" dirty="0">
                <a:solidFill>
                  <a:schemeClr val="accent5">
                    <a:lumMod val="75000"/>
                  </a:schemeClr>
                </a:solidFill>
                <a:latin typeface="Arial Nova" panose="020B0504020202020204" pitchFamily="34" charset="0"/>
              </a:rPr>
              <a:t>Risk Management</a:t>
            </a:r>
            <a:endParaRPr lang="el-GR" sz="2400" b="1" dirty="0">
              <a:solidFill>
                <a:schemeClr val="accent5">
                  <a:lumMod val="75000"/>
                </a:schemeClr>
              </a:solidFill>
              <a:latin typeface="Arial Nova" panose="020B0504020202020204" pitchFamily="34" charset="0"/>
            </a:endParaRPr>
          </a:p>
          <a:p>
            <a:pPr lvl="1">
              <a:buClr>
                <a:srgbClr val="0070C0"/>
              </a:buClr>
            </a:pPr>
            <a:endParaRPr lang="el-GR" sz="2400" dirty="0">
              <a:latin typeface="Arial Nova" panose="020B0504020202020204" pitchFamily="34" charset="0"/>
            </a:endParaRPr>
          </a:p>
          <a:p>
            <a:pPr marL="342900" indent="-342900">
              <a:buClr>
                <a:srgbClr val="0070C0"/>
              </a:buClr>
              <a:buFont typeface="+mj-lt"/>
              <a:buAutoNum type="arabicPeriod"/>
            </a:pPr>
            <a:r>
              <a:rPr lang="en-US" sz="2400" b="1" dirty="0">
                <a:solidFill>
                  <a:srgbClr val="0070C0"/>
                </a:solidFill>
                <a:latin typeface="Arial Nova" panose="020B0504020202020204" pitchFamily="34" charset="0"/>
              </a:rPr>
              <a:t>Adaptive Capacity</a:t>
            </a:r>
            <a:endParaRPr lang="el-GR" sz="2400" b="1" dirty="0">
              <a:solidFill>
                <a:srgbClr val="0070C0"/>
              </a:solidFill>
              <a:latin typeface="Arial Nova" panose="020B0504020202020204" pitchFamily="34" charset="0"/>
            </a:endParaRPr>
          </a:p>
          <a:p>
            <a:pPr lvl="1">
              <a:buClr>
                <a:srgbClr val="0070C0"/>
              </a:buClr>
            </a:pPr>
            <a:r>
              <a:rPr lang="el-GR" sz="2400" dirty="0">
                <a:latin typeface="Arial Nova" panose="020B0504020202020204" pitchFamily="34" charset="0"/>
              </a:rPr>
              <a:t> </a:t>
            </a:r>
            <a:endParaRPr lang="el-GR" sz="2400" b="1" dirty="0">
              <a:solidFill>
                <a:srgbClr val="0070C0"/>
              </a:solidFill>
              <a:latin typeface="Arial Nova" panose="020B0504020202020204" pitchFamily="34" charset="0"/>
            </a:endParaRPr>
          </a:p>
          <a:p>
            <a:pPr marL="342900" indent="-342900">
              <a:buClr>
                <a:srgbClr val="0070C0"/>
              </a:buClr>
              <a:buFont typeface="+mj-lt"/>
              <a:buAutoNum type="arabicPeriod"/>
            </a:pPr>
            <a:r>
              <a:rPr lang="en-US" sz="2400" b="1" dirty="0">
                <a:solidFill>
                  <a:srgbClr val="0070C0"/>
                </a:solidFill>
                <a:latin typeface="Arial Nova" panose="020B0504020202020204" pitchFamily="34" charset="0"/>
              </a:rPr>
              <a:t>Sustainability</a:t>
            </a:r>
            <a:endParaRPr lang="el-GR" sz="2400" b="1" dirty="0">
              <a:solidFill>
                <a:srgbClr val="0070C0"/>
              </a:solidFill>
              <a:latin typeface="Arial Nova" panose="020B0504020202020204" pitchFamily="34" charset="0"/>
            </a:endParaRPr>
          </a:p>
        </p:txBody>
      </p:sp>
      <p:pic>
        <p:nvPicPr>
          <p:cNvPr id="15" name="Picture 14" descr="A diagram of a risk management&#10;&#10;Description automatically generated">
            <a:extLst>
              <a:ext uri="{FF2B5EF4-FFF2-40B4-BE49-F238E27FC236}">
                <a16:creationId xmlns:a16="http://schemas.microsoft.com/office/drawing/2014/main" id="{39A86DE8-2ABC-F8F8-7CEC-5DAD73DBE891}"/>
              </a:ext>
            </a:extLst>
          </p:cNvPr>
          <p:cNvPicPr>
            <a:picLocks noChangeAspect="1"/>
          </p:cNvPicPr>
          <p:nvPr/>
        </p:nvPicPr>
        <p:blipFill>
          <a:blip r:embed="rId2"/>
          <a:stretch>
            <a:fillRect/>
          </a:stretch>
        </p:blipFill>
        <p:spPr>
          <a:xfrm>
            <a:off x="894945" y="1147749"/>
            <a:ext cx="5427494" cy="3519709"/>
          </a:xfrm>
          <a:prstGeom prst="rect">
            <a:avLst/>
          </a:prstGeom>
        </p:spPr>
      </p:pic>
      <p:sp>
        <p:nvSpPr>
          <p:cNvPr id="17" name="TextBox 16">
            <a:extLst>
              <a:ext uri="{FF2B5EF4-FFF2-40B4-BE49-F238E27FC236}">
                <a16:creationId xmlns:a16="http://schemas.microsoft.com/office/drawing/2014/main" id="{EB855CA8-6837-B0AB-F6E0-916D1DF6E03E}"/>
              </a:ext>
            </a:extLst>
          </p:cNvPr>
          <p:cNvSpPr txBox="1"/>
          <p:nvPr/>
        </p:nvSpPr>
        <p:spPr>
          <a:xfrm>
            <a:off x="3463046" y="5095098"/>
            <a:ext cx="7684851" cy="769441"/>
          </a:xfrm>
          <a:prstGeom prst="rect">
            <a:avLst/>
          </a:prstGeom>
          <a:noFill/>
        </p:spPr>
        <p:txBody>
          <a:bodyPr wrap="square">
            <a:spAutoFit/>
          </a:bodyPr>
          <a:lstStyle/>
          <a:p>
            <a:r>
              <a:rPr lang="en-US" sz="2200" b="0" i="0" dirty="0">
                <a:solidFill>
                  <a:srgbClr val="231F20"/>
                </a:solidFill>
                <a:effectLst/>
                <a:latin typeface="Arial Nova" panose="020B0504020202020204" pitchFamily="34" charset="0"/>
              </a:rPr>
              <a:t>Sustainability is therefore not enough. Before a destination can be sustainable, it must first be resilient</a:t>
            </a:r>
            <a:endParaRPr lang="en-KR" sz="2200" dirty="0">
              <a:latin typeface="Arial Nova" panose="020B0504020202020204" pitchFamily="34" charset="0"/>
            </a:endParaRPr>
          </a:p>
        </p:txBody>
      </p:sp>
    </p:spTree>
    <p:extLst>
      <p:ext uri="{BB962C8B-B14F-4D97-AF65-F5344CB8AC3E}">
        <p14:creationId xmlns:p14="http://schemas.microsoft.com/office/powerpoint/2010/main" val="1724864439"/>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005C9F"/>
      </a:dk2>
      <a:lt2>
        <a:srgbClr val="EDEDEF"/>
      </a:lt2>
      <a:accent1>
        <a:srgbClr val="008AD1"/>
      </a:accent1>
      <a:accent2>
        <a:srgbClr val="01B6ED"/>
      </a:accent2>
      <a:accent3>
        <a:srgbClr val="72C8DB"/>
      </a:accent3>
      <a:accent4>
        <a:srgbClr val="EA5A0D"/>
      </a:accent4>
      <a:accent5>
        <a:srgbClr val="FFDC0E"/>
      </a:accent5>
      <a:accent6>
        <a:srgbClr val="0A983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alpha val="72000"/>
          </a:schemeClr>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13360</TotalTime>
  <Words>1106</Words>
  <Application>Microsoft Macintosh PowerPoint</Application>
  <PresentationFormat>Widescreen</PresentationFormat>
  <Paragraphs>108</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Arial Nova</vt:lpstr>
      <vt:lpstr>Calibri</vt:lpstr>
      <vt:lpstr>Office Theme</vt:lpstr>
      <vt:lpstr>Sustainable &amp; Smart Tourism</vt:lpstr>
      <vt:lpstr>Developing Adaptive Capacities for Resilient Tourism Ecosystems.  </vt:lpstr>
      <vt:lpstr>Resilience and Sustainability</vt:lpstr>
      <vt:lpstr>PowerPoint Presentation</vt:lpstr>
      <vt:lpstr>Comprehend the interplay between sustainability and resilience. </vt:lpstr>
      <vt:lpstr>Comprehend the interplay between sustainability and resilience. </vt:lpstr>
      <vt:lpstr>Comprehend the interplay between sustainability and resilience. </vt:lpstr>
      <vt:lpstr>Comprehend the interplay between sustainability and resilience. </vt:lpstr>
      <vt:lpstr>Comprehend the interplay between sustainability and resilience. </vt:lpstr>
      <vt:lpstr>Integrating resilience into business environments, including SMEs.</vt:lpstr>
      <vt:lpstr>Integrating resilience into business environments, including SMEs.</vt:lpstr>
      <vt:lpstr>Integrating resilience into business environments, including SMEs.</vt:lpstr>
      <vt:lpstr>Integrating resilience into business environments, including SMEs.</vt:lpstr>
      <vt:lpstr>Explore the resilience of tourism destinations.</vt:lpstr>
      <vt:lpstr>Explore the resilience of tourism destinations.</vt:lpstr>
      <vt:lpstr>Explore the resilience of tourism destinations.</vt:lpstr>
      <vt:lpstr>Explore the resilience of tourism destinations.</vt:lpstr>
      <vt:lpstr>Discussion about  Resilience in Mekong Region</vt:lpstr>
      <vt:lpstr>Q &amp; A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Michalis Toanoglou</cp:lastModifiedBy>
  <cp:revision>538</cp:revision>
  <cp:lastPrinted>2023-09-24T09:21:02Z</cp:lastPrinted>
  <dcterms:created xsi:type="dcterms:W3CDTF">2023-02-25T10:22:15Z</dcterms:created>
  <dcterms:modified xsi:type="dcterms:W3CDTF">2023-11-03T19:36:00Z</dcterms:modified>
</cp:coreProperties>
</file>