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D3LmcncR6BC8l5Q63GYl53JOw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Slide">
  <p:cSld name="01_Title Slide">
    <p:spTree>
      <p:nvGrpSpPr>
        <p:cNvPr id="15" name="Shape 15"/>
        <p:cNvGrpSpPr/>
        <p:nvPr/>
      </p:nvGrpSpPr>
      <p:grpSpPr>
        <a:xfrm>
          <a:off x="0" y="0"/>
          <a:ext cx="0" cy="0"/>
          <a:chOff x="0" y="0"/>
          <a:chExt cx="0" cy="0"/>
        </a:xfrm>
      </p:grpSpPr>
      <p:pic>
        <p:nvPicPr>
          <p:cNvPr id="16" name="Google Shape;16;p20"/>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7" name="Google Shape;17;p20"/>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Arial"/>
              <a:buNone/>
              <a:defRPr b="1"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0"/>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0"/>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b="1" sz="20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0"/>
          <p:cNvPicPr preferRelativeResize="0"/>
          <p:nvPr/>
        </p:nvPicPr>
        <p:blipFill rotWithShape="1">
          <a:blip r:embed="rId3">
            <a:alphaModFix/>
          </a:blip>
          <a:srcRect b="0" l="0" r="0" t="0"/>
          <a:stretch/>
        </p:blipFill>
        <p:spPr>
          <a:xfrm>
            <a:off x="9723331" y="424517"/>
            <a:ext cx="2035954" cy="725055"/>
          </a:xfrm>
          <a:prstGeom prst="rect">
            <a:avLst/>
          </a:prstGeom>
          <a:noFill/>
          <a:ln>
            <a:noFill/>
          </a:ln>
        </p:spPr>
      </p:pic>
      <p:grpSp>
        <p:nvGrpSpPr>
          <p:cNvPr id="21" name="Google Shape;21;p20"/>
          <p:cNvGrpSpPr/>
          <p:nvPr/>
        </p:nvGrpSpPr>
        <p:grpSpPr>
          <a:xfrm>
            <a:off x="5424917" y="3799886"/>
            <a:ext cx="1347954" cy="141454"/>
            <a:chOff x="5424917" y="3799886"/>
            <a:chExt cx="1347954" cy="141454"/>
          </a:xfrm>
        </p:grpSpPr>
        <p:sp>
          <p:nvSpPr>
            <p:cNvPr id="22" name="Google Shape;22;p20"/>
            <p:cNvSpPr/>
            <p:nvPr/>
          </p:nvSpPr>
          <p:spPr>
            <a:xfrm>
              <a:off x="6631417" y="3799886"/>
              <a:ext cx="141454" cy="141454"/>
            </a:xfrm>
            <a:prstGeom prst="ellipse">
              <a:avLst/>
            </a:prstGeom>
            <a:solidFill>
              <a:srgbClr val="BCDC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3" name="Google Shape;23;p20"/>
            <p:cNvSpPr/>
            <p:nvPr/>
          </p:nvSpPr>
          <p:spPr>
            <a:xfrm>
              <a:off x="63901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4" name="Google Shape;24;p20"/>
            <p:cNvSpPr/>
            <p:nvPr/>
          </p:nvSpPr>
          <p:spPr>
            <a:xfrm>
              <a:off x="6148817" y="3799886"/>
              <a:ext cx="141454" cy="141454"/>
            </a:xfrm>
            <a:prstGeom prst="ellipse">
              <a:avLst/>
            </a:prstGeom>
            <a:solidFill>
              <a:srgbClr val="73C9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5" name="Google Shape;25;p20"/>
            <p:cNvSpPr/>
            <p:nvPr/>
          </p:nvSpPr>
          <p:spPr>
            <a:xfrm>
              <a:off x="5907517" y="3799886"/>
              <a:ext cx="141454" cy="141454"/>
            </a:xfrm>
            <a:prstGeom prst="ellipse">
              <a:avLst/>
            </a:prstGeom>
            <a:solidFill>
              <a:srgbClr val="008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6" name="Google Shape;26;p20"/>
            <p:cNvSpPr/>
            <p:nvPr/>
          </p:nvSpPr>
          <p:spPr>
            <a:xfrm>
              <a:off x="56662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7" name="Google Shape;27;p20"/>
            <p:cNvSpPr/>
            <p:nvPr/>
          </p:nvSpPr>
          <p:spPr>
            <a:xfrm>
              <a:off x="5424917" y="3799886"/>
              <a:ext cx="141454" cy="141454"/>
            </a:xfrm>
            <a:prstGeom prst="ellipse">
              <a:avLst/>
            </a:prstGeom>
            <a:solidFill>
              <a:srgbClr val="01B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itle and Content">
  <p:cSld name="02_Title and Content">
    <p:spTree>
      <p:nvGrpSpPr>
        <p:cNvPr id="109" name="Shape 109"/>
        <p:cNvGrpSpPr/>
        <p:nvPr/>
      </p:nvGrpSpPr>
      <p:grpSpPr>
        <a:xfrm>
          <a:off x="0" y="0"/>
          <a:ext cx="0" cy="0"/>
          <a:chOff x="0" y="0"/>
          <a:chExt cx="0" cy="0"/>
        </a:xfrm>
      </p:grpSpPr>
      <p:pic>
        <p:nvPicPr>
          <p:cNvPr id="110" name="Google Shape;110;p29"/>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11" name="Google Shape;111;p29"/>
          <p:cNvSpPr txBox="1"/>
          <p:nvPr>
            <p:ph type="title"/>
          </p:nvPr>
        </p:nvSpPr>
        <p:spPr>
          <a:xfrm>
            <a:off x="1248133" y="1277937"/>
            <a:ext cx="9676430" cy="62426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9"/>
          <p:cNvSpPr txBox="1"/>
          <p:nvPr>
            <p:ph idx="1" type="body"/>
          </p:nvPr>
        </p:nvSpPr>
        <p:spPr>
          <a:xfrm>
            <a:off x="1248133" y="2201008"/>
            <a:ext cx="4597082" cy="32264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3" name="Google Shape;113;p29"/>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14" name="Google Shape;114;p29"/>
          <p:cNvSpPr txBox="1"/>
          <p:nvPr>
            <p:ph idx="2" type="body"/>
          </p:nvPr>
        </p:nvSpPr>
        <p:spPr>
          <a:xfrm>
            <a:off x="6757682" y="2201008"/>
            <a:ext cx="4166886" cy="32264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228600" lvl="1" marL="914400" algn="l">
              <a:lnSpc>
                <a:spcPct val="90000"/>
              </a:lnSpc>
              <a:spcBef>
                <a:spcPts val="500"/>
              </a:spcBef>
              <a:spcAft>
                <a:spcPts val="0"/>
              </a:spcAft>
              <a:buClr>
                <a:schemeClr val="dk1"/>
              </a:buClr>
              <a:buSzPts val="1800"/>
              <a:buNone/>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5" name="Google Shape;115;p29"/>
          <p:cNvCxnSpPr/>
          <p:nvPr/>
        </p:nvCxnSpPr>
        <p:spPr>
          <a:xfrm>
            <a:off x="6281194" y="2212583"/>
            <a:ext cx="0" cy="3411649"/>
          </a:xfrm>
          <a:prstGeom prst="straightConnector1">
            <a:avLst/>
          </a:prstGeom>
          <a:noFill/>
          <a:ln cap="flat" cmpd="sng" w="9525">
            <a:solidFill>
              <a:schemeClr val="dk2"/>
            </a:solidFill>
            <a:prstDash val="solid"/>
            <a:miter lim="800000"/>
            <a:headEnd len="sm" w="sm" type="none"/>
            <a:tailEnd len="sm" w="sm" type="none"/>
          </a:ln>
        </p:spPr>
      </p:cxnSp>
      <p:sp>
        <p:nvSpPr>
          <p:cNvPr id="116" name="Google Shape;116;p29"/>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and Content">
  <p:cSld name="03_Title and Content">
    <p:spTree>
      <p:nvGrpSpPr>
        <p:cNvPr id="119" name="Shape 119"/>
        <p:cNvGrpSpPr/>
        <p:nvPr/>
      </p:nvGrpSpPr>
      <p:grpSpPr>
        <a:xfrm>
          <a:off x="0" y="0"/>
          <a:ext cx="0" cy="0"/>
          <a:chOff x="0" y="0"/>
          <a:chExt cx="0" cy="0"/>
        </a:xfrm>
      </p:grpSpPr>
      <p:pic>
        <p:nvPicPr>
          <p:cNvPr id="120" name="Google Shape;120;p30"/>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21" name="Google Shape;121;p30"/>
          <p:cNvSpPr/>
          <p:nvPr/>
        </p:nvSpPr>
        <p:spPr>
          <a:xfrm>
            <a:off x="447699" y="1443092"/>
            <a:ext cx="3645798" cy="3645798"/>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2" name="Google Shape;122;p30"/>
          <p:cNvSpPr/>
          <p:nvPr/>
        </p:nvSpPr>
        <p:spPr>
          <a:xfrm>
            <a:off x="4274805" y="1443092"/>
            <a:ext cx="3645798" cy="3645798"/>
          </a:xfrm>
          <a:prstGeom prst="ellipse">
            <a:avLst/>
          </a:prstGeom>
          <a:solidFill>
            <a:srgbClr val="01B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30"/>
          <p:cNvSpPr/>
          <p:nvPr/>
        </p:nvSpPr>
        <p:spPr>
          <a:xfrm>
            <a:off x="8101911" y="1443092"/>
            <a:ext cx="3645798" cy="3645798"/>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4" name="Google Shape;124;p30"/>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25" name="Google Shape;125;p30"/>
          <p:cNvSpPr txBox="1"/>
          <p:nvPr>
            <p:ph idx="1" type="body"/>
          </p:nvPr>
        </p:nvSpPr>
        <p:spPr>
          <a:xfrm>
            <a:off x="839788"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6" name="Google Shape;126;p30"/>
          <p:cNvSpPr txBox="1"/>
          <p:nvPr>
            <p:ph idx="2" type="body"/>
          </p:nvPr>
        </p:nvSpPr>
        <p:spPr>
          <a:xfrm>
            <a:off x="4689420"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30"/>
          <p:cNvSpPr txBox="1"/>
          <p:nvPr>
            <p:ph idx="3" type="body"/>
          </p:nvPr>
        </p:nvSpPr>
        <p:spPr>
          <a:xfrm>
            <a:off x="8539053"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8" name="Google Shape;128;p30"/>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0"/>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Title and Content">
  <p:cSld name="04_Title and Content">
    <p:spTree>
      <p:nvGrpSpPr>
        <p:cNvPr id="131" name="Shape 131"/>
        <p:cNvGrpSpPr/>
        <p:nvPr/>
      </p:nvGrpSpPr>
      <p:grpSpPr>
        <a:xfrm>
          <a:off x="0" y="0"/>
          <a:ext cx="0" cy="0"/>
          <a:chOff x="0" y="0"/>
          <a:chExt cx="0" cy="0"/>
        </a:xfrm>
      </p:grpSpPr>
      <p:pic>
        <p:nvPicPr>
          <p:cNvPr id="132" name="Google Shape;132;p31"/>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33" name="Google Shape;133;p31"/>
          <p:cNvSpPr/>
          <p:nvPr/>
        </p:nvSpPr>
        <p:spPr>
          <a:xfrm>
            <a:off x="447699" y="1443092"/>
            <a:ext cx="3645798" cy="3645798"/>
          </a:xfrm>
          <a:prstGeom prst="ellipse">
            <a:avLst/>
          </a:prstGeom>
          <a:noFill/>
          <a:ln cap="flat" cmpd="sng" w="19050">
            <a:solidFill>
              <a:srgbClr val="4E8F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4" name="Google Shape;134;p31"/>
          <p:cNvSpPr/>
          <p:nvPr/>
        </p:nvSpPr>
        <p:spPr>
          <a:xfrm>
            <a:off x="4274805" y="1443092"/>
            <a:ext cx="3645798" cy="3645798"/>
          </a:xfrm>
          <a:prstGeom prst="ellipse">
            <a:avLst/>
          </a:prstGeom>
          <a:noFill/>
          <a:ln cap="flat" cmpd="sng" w="19050">
            <a:solidFill>
              <a:srgbClr val="01B6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5" name="Google Shape;135;p31"/>
          <p:cNvSpPr/>
          <p:nvPr/>
        </p:nvSpPr>
        <p:spPr>
          <a:xfrm>
            <a:off x="8101911" y="1443092"/>
            <a:ext cx="3645798" cy="3645798"/>
          </a:xfrm>
          <a:prstGeom prst="ellipse">
            <a:avLst/>
          </a:prstGeom>
          <a:noFill/>
          <a:ln cap="flat" cmpd="sng" w="19050">
            <a:solidFill>
              <a:srgbClr val="4E8FC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36" name="Google Shape;136;p31"/>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37" name="Google Shape;137;p31"/>
          <p:cNvSpPr txBox="1"/>
          <p:nvPr>
            <p:ph idx="1" type="body"/>
          </p:nvPr>
        </p:nvSpPr>
        <p:spPr>
          <a:xfrm>
            <a:off x="839788"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p31"/>
          <p:cNvSpPr txBox="1"/>
          <p:nvPr>
            <p:ph idx="2" type="body"/>
          </p:nvPr>
        </p:nvSpPr>
        <p:spPr>
          <a:xfrm>
            <a:off x="4689420"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9" name="Google Shape;139;p31"/>
          <p:cNvSpPr txBox="1"/>
          <p:nvPr>
            <p:ph idx="3" type="body"/>
          </p:nvPr>
        </p:nvSpPr>
        <p:spPr>
          <a:xfrm>
            <a:off x="8539053" y="2195758"/>
            <a:ext cx="2771513" cy="214046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31"/>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1"/>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1"/>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Title and Content">
  <p:cSld name="05_Title and Content">
    <p:spTree>
      <p:nvGrpSpPr>
        <p:cNvPr id="143" name="Shape 143"/>
        <p:cNvGrpSpPr/>
        <p:nvPr/>
      </p:nvGrpSpPr>
      <p:grpSpPr>
        <a:xfrm>
          <a:off x="0" y="0"/>
          <a:ext cx="0" cy="0"/>
          <a:chOff x="0" y="0"/>
          <a:chExt cx="0" cy="0"/>
        </a:xfrm>
      </p:grpSpPr>
      <p:sp>
        <p:nvSpPr>
          <p:cNvPr id="144" name="Google Shape;144;p32"/>
          <p:cNvSpPr/>
          <p:nvPr/>
        </p:nvSpPr>
        <p:spPr>
          <a:xfrm>
            <a:off x="6111279" y="1110407"/>
            <a:ext cx="5050420" cy="2500131"/>
          </a:xfrm>
          <a:prstGeom prst="rect">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32"/>
          <p:cNvSpPr/>
          <p:nvPr/>
        </p:nvSpPr>
        <p:spPr>
          <a:xfrm>
            <a:off x="1060859" y="3597954"/>
            <a:ext cx="5050420" cy="2500131"/>
          </a:xfrm>
          <a:prstGeom prst="rect">
            <a:avLst/>
          </a:prstGeom>
          <a:solidFill>
            <a:srgbClr val="73C9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46" name="Google Shape;146;p32"/>
          <p:cNvPicPr preferRelativeResize="0"/>
          <p:nvPr/>
        </p:nvPicPr>
        <p:blipFill rotWithShape="1">
          <a:blip r:embed="rId2">
            <a:alphaModFix/>
          </a:blip>
          <a:srcRect b="0" l="0" r="0" t="0"/>
          <a:stretch/>
        </p:blipFill>
        <p:spPr>
          <a:xfrm>
            <a:off x="10274615" y="436093"/>
            <a:ext cx="1473094" cy="524606"/>
          </a:xfrm>
          <a:prstGeom prst="rect">
            <a:avLst/>
          </a:prstGeom>
          <a:noFill/>
          <a:ln>
            <a:noFill/>
          </a:ln>
        </p:spPr>
      </p:pic>
      <p:sp>
        <p:nvSpPr>
          <p:cNvPr id="147" name="Google Shape;147;p32"/>
          <p:cNvSpPr txBox="1"/>
          <p:nvPr>
            <p:ph idx="1" type="body"/>
          </p:nvPr>
        </p:nvSpPr>
        <p:spPr>
          <a:xfrm>
            <a:off x="6535684" y="1473347"/>
            <a:ext cx="4201610" cy="17817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32"/>
          <p:cNvSpPr txBox="1"/>
          <p:nvPr>
            <p:ph idx="2" type="body"/>
          </p:nvPr>
        </p:nvSpPr>
        <p:spPr>
          <a:xfrm>
            <a:off x="1471817" y="3965796"/>
            <a:ext cx="4201610" cy="17817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32"/>
          <p:cNvSpPr/>
          <p:nvPr>
            <p:ph idx="3" type="pic"/>
          </p:nvPr>
        </p:nvSpPr>
        <p:spPr>
          <a:xfrm>
            <a:off x="1060859" y="1110407"/>
            <a:ext cx="5050420" cy="2479994"/>
          </a:xfrm>
          <a:prstGeom prst="rect">
            <a:avLst/>
          </a:prstGeom>
          <a:noFill/>
          <a:ln>
            <a:noFill/>
          </a:ln>
        </p:spPr>
      </p:sp>
      <p:sp>
        <p:nvSpPr>
          <p:cNvPr id="150" name="Google Shape;150;p32"/>
          <p:cNvSpPr/>
          <p:nvPr>
            <p:ph idx="4" type="pic"/>
          </p:nvPr>
        </p:nvSpPr>
        <p:spPr>
          <a:xfrm>
            <a:off x="6111279" y="3597954"/>
            <a:ext cx="5050420" cy="2479994"/>
          </a:xfrm>
          <a:prstGeom prst="rect">
            <a:avLst/>
          </a:prstGeom>
          <a:noFill/>
          <a:ln>
            <a:noFill/>
          </a:ln>
        </p:spPr>
      </p:sp>
      <p:sp>
        <p:nvSpPr>
          <p:cNvPr id="151" name="Google Shape;151;p32"/>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2"/>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2"/>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pic>
        <p:nvPicPr>
          <p:cNvPr id="154" name="Google Shape;154;p32"/>
          <p:cNvPicPr preferRelativeResize="0"/>
          <p:nvPr/>
        </p:nvPicPr>
        <p:blipFill rotWithShape="1">
          <a:blip r:embed="rId3">
            <a:alphaModFix/>
          </a:blip>
          <a:srcRect b="0" l="0" r="0" t="0"/>
          <a:stretch/>
        </p:blipFill>
        <p:spPr>
          <a:xfrm>
            <a:off x="-10391" y="10391"/>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_Title and Content">
  <p:cSld name="06_Title and Content">
    <p:spTree>
      <p:nvGrpSpPr>
        <p:cNvPr id="155" name="Shape 155"/>
        <p:cNvGrpSpPr/>
        <p:nvPr/>
      </p:nvGrpSpPr>
      <p:grpSpPr>
        <a:xfrm>
          <a:off x="0" y="0"/>
          <a:ext cx="0" cy="0"/>
          <a:chOff x="0" y="0"/>
          <a:chExt cx="0" cy="0"/>
        </a:xfrm>
      </p:grpSpPr>
      <p:sp>
        <p:nvSpPr>
          <p:cNvPr id="156" name="Google Shape;156;p33"/>
          <p:cNvSpPr/>
          <p:nvPr>
            <p:ph idx="2" type="pic"/>
          </p:nvPr>
        </p:nvSpPr>
        <p:spPr>
          <a:xfrm>
            <a:off x="799447" y="1368775"/>
            <a:ext cx="5659624" cy="4112874"/>
          </a:xfrm>
          <a:prstGeom prst="rect">
            <a:avLst/>
          </a:prstGeom>
          <a:noFill/>
          <a:ln>
            <a:noFill/>
          </a:ln>
        </p:spPr>
      </p:sp>
      <p:pic>
        <p:nvPicPr>
          <p:cNvPr id="157" name="Google Shape;157;p33"/>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58" name="Google Shape;158;p33"/>
          <p:cNvSpPr txBox="1"/>
          <p:nvPr>
            <p:ph type="title"/>
          </p:nvPr>
        </p:nvSpPr>
        <p:spPr>
          <a:xfrm>
            <a:off x="6750423" y="1396792"/>
            <a:ext cx="4622099" cy="114470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3"/>
          <p:cNvSpPr txBox="1"/>
          <p:nvPr>
            <p:ph idx="1" type="body"/>
          </p:nvPr>
        </p:nvSpPr>
        <p:spPr>
          <a:xfrm>
            <a:off x="6750423" y="2693826"/>
            <a:ext cx="4622100" cy="27673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0" name="Google Shape;160;p33"/>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61" name="Google Shape;161;p33"/>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3"/>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3"/>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7_Title and Content">
  <p:cSld name="07_Title and Content">
    <p:spTree>
      <p:nvGrpSpPr>
        <p:cNvPr id="164"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66" name="Google Shape;166;p34"/>
          <p:cNvSpPr/>
          <p:nvPr>
            <p:ph idx="2" type="pic"/>
          </p:nvPr>
        </p:nvSpPr>
        <p:spPr>
          <a:xfrm>
            <a:off x="430306" y="1368775"/>
            <a:ext cx="5665694" cy="2221590"/>
          </a:xfrm>
          <a:prstGeom prst="rect">
            <a:avLst/>
          </a:prstGeom>
          <a:noFill/>
          <a:ln>
            <a:noFill/>
          </a:ln>
        </p:spPr>
      </p:sp>
      <p:sp>
        <p:nvSpPr>
          <p:cNvPr id="167" name="Google Shape;167;p34"/>
          <p:cNvSpPr txBox="1"/>
          <p:nvPr>
            <p:ph type="title"/>
          </p:nvPr>
        </p:nvSpPr>
        <p:spPr>
          <a:xfrm>
            <a:off x="956585" y="3746744"/>
            <a:ext cx="10056556" cy="50339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34"/>
          <p:cNvSpPr txBox="1"/>
          <p:nvPr>
            <p:ph idx="1" type="body"/>
          </p:nvPr>
        </p:nvSpPr>
        <p:spPr>
          <a:xfrm>
            <a:off x="956585" y="4474211"/>
            <a:ext cx="10056556" cy="11433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34"/>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70" name="Google Shape;170;p34"/>
          <p:cNvSpPr/>
          <p:nvPr>
            <p:ph idx="3" type="pic"/>
          </p:nvPr>
        </p:nvSpPr>
        <p:spPr>
          <a:xfrm>
            <a:off x="6196283" y="1368775"/>
            <a:ext cx="5549153" cy="2221590"/>
          </a:xfrm>
          <a:prstGeom prst="rect">
            <a:avLst/>
          </a:prstGeom>
          <a:noFill/>
          <a:ln>
            <a:noFill/>
          </a:ln>
        </p:spPr>
      </p:sp>
      <p:sp>
        <p:nvSpPr>
          <p:cNvPr id="171" name="Google Shape;171;p34"/>
          <p:cNvSpPr txBox="1"/>
          <p:nvPr>
            <p:ph idx="10" type="dt"/>
          </p:nvPr>
        </p:nvSpPr>
        <p:spPr>
          <a:xfrm>
            <a:off x="8743950" y="6188675"/>
            <a:ext cx="12753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4"/>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4"/>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9_Title and Content">
  <p:cSld name="09_Title and Content">
    <p:spTree>
      <p:nvGrpSpPr>
        <p:cNvPr id="174" name="Shape 174"/>
        <p:cNvGrpSpPr/>
        <p:nvPr/>
      </p:nvGrpSpPr>
      <p:grpSpPr>
        <a:xfrm>
          <a:off x="0" y="0"/>
          <a:ext cx="0" cy="0"/>
          <a:chOff x="0" y="0"/>
          <a:chExt cx="0" cy="0"/>
        </a:xfrm>
      </p:grpSpPr>
      <p:pic>
        <p:nvPicPr>
          <p:cNvPr id="175" name="Google Shape;175;p35"/>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76" name="Google Shape;176;p35"/>
          <p:cNvSpPr txBox="1"/>
          <p:nvPr>
            <p:ph idx="1" type="body"/>
          </p:nvPr>
        </p:nvSpPr>
        <p:spPr>
          <a:xfrm>
            <a:off x="1068552" y="2868428"/>
            <a:ext cx="10060112" cy="221272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35"/>
          <p:cNvSpPr txBox="1"/>
          <p:nvPr>
            <p:ph type="title"/>
          </p:nvPr>
        </p:nvSpPr>
        <p:spPr>
          <a:xfrm>
            <a:off x="1068552" y="1929737"/>
            <a:ext cx="10054896" cy="62426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178" name="Shape 178"/>
        <p:cNvGrpSpPr/>
        <p:nvPr/>
      </p:nvGrpSpPr>
      <p:grpSpPr>
        <a:xfrm>
          <a:off x="0" y="0"/>
          <a:ext cx="0" cy="0"/>
          <a:chOff x="0" y="0"/>
          <a:chExt cx="0" cy="0"/>
        </a:xfrm>
      </p:grpSpPr>
      <p:pic>
        <p:nvPicPr>
          <p:cNvPr id="179" name="Google Shape;179;p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0" name="Google Shape;180;p36"/>
          <p:cNvSpPr txBox="1"/>
          <p:nvPr>
            <p:ph idx="1" type="body"/>
          </p:nvPr>
        </p:nvSpPr>
        <p:spPr>
          <a:xfrm>
            <a:off x="1596737" y="1838902"/>
            <a:ext cx="8939646" cy="333577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2"/>
              </a:buClr>
              <a:buSzPts val="2800"/>
              <a:buNone/>
              <a:defRPr b="1">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1" name="Google Shape;181;p36"/>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82" name="Google Shape;182;p36"/>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36"/>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6"/>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ransition Slide">
  <p:cSld name="02_Transition Slide">
    <p:spTree>
      <p:nvGrpSpPr>
        <p:cNvPr id="185" name="Shape 185"/>
        <p:cNvGrpSpPr/>
        <p:nvPr/>
      </p:nvGrpSpPr>
      <p:grpSpPr>
        <a:xfrm>
          <a:off x="0" y="0"/>
          <a:ext cx="0" cy="0"/>
          <a:chOff x="0" y="0"/>
          <a:chExt cx="0" cy="0"/>
        </a:xfrm>
      </p:grpSpPr>
      <p:pic>
        <p:nvPicPr>
          <p:cNvPr id="186" name="Google Shape;186;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7" name="Google Shape;187;p37"/>
          <p:cNvSpPr txBox="1"/>
          <p:nvPr>
            <p:ph type="title"/>
          </p:nvPr>
        </p:nvSpPr>
        <p:spPr>
          <a:xfrm>
            <a:off x="1642300" y="2778767"/>
            <a:ext cx="7179582" cy="78552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88" name="Google Shape;188;p37"/>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89" name="Shape 18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Title Slide">
  <p:cSld name="02_Title Slide">
    <p:spTree>
      <p:nvGrpSpPr>
        <p:cNvPr id="28" name="Shape 28"/>
        <p:cNvGrpSpPr/>
        <p:nvPr/>
      </p:nvGrpSpPr>
      <p:grpSpPr>
        <a:xfrm>
          <a:off x="0" y="0"/>
          <a:ext cx="0" cy="0"/>
          <a:chOff x="0" y="0"/>
          <a:chExt cx="0" cy="0"/>
        </a:xfrm>
      </p:grpSpPr>
      <p:sp>
        <p:nvSpPr>
          <p:cNvPr id="29" name="Google Shape;29;p21"/>
          <p:cNvSpPr txBox="1"/>
          <p:nvPr>
            <p:ph type="ctrTitle"/>
          </p:nvPr>
        </p:nvSpPr>
        <p:spPr>
          <a:xfrm>
            <a:off x="3645030" y="2378362"/>
            <a:ext cx="4974037" cy="97674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4400"/>
              <a:buFont typeface="Arial"/>
              <a:buNone/>
              <a:defRPr b="1" sz="4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1"/>
          <p:cNvSpPr txBox="1"/>
          <p:nvPr>
            <p:ph idx="1" type="subTitle"/>
          </p:nvPr>
        </p:nvSpPr>
        <p:spPr>
          <a:xfrm>
            <a:off x="3645030" y="4820227"/>
            <a:ext cx="4974037" cy="71697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1"/>
          <p:cNvSpPr txBox="1"/>
          <p:nvPr>
            <p:ph idx="2" type="body"/>
          </p:nvPr>
        </p:nvSpPr>
        <p:spPr>
          <a:xfrm>
            <a:off x="3645030" y="3438525"/>
            <a:ext cx="4974037" cy="4984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b="1" sz="20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Title Slide">
  <p:cSld name="03_Title Slide">
    <p:spTree>
      <p:nvGrpSpPr>
        <p:cNvPr id="32" name="Shape 32"/>
        <p:cNvGrpSpPr/>
        <p:nvPr/>
      </p:nvGrpSpPr>
      <p:grpSpPr>
        <a:xfrm>
          <a:off x="0" y="0"/>
          <a:ext cx="0" cy="0"/>
          <a:chOff x="0" y="0"/>
          <a:chExt cx="0" cy="0"/>
        </a:xfrm>
      </p:grpSpPr>
      <p:pic>
        <p:nvPicPr>
          <p:cNvPr id="33" name="Google Shape;33;p22"/>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34" name="Google Shape;34;p22"/>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Arial"/>
              <a:buNone/>
              <a:defRPr b="1"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22"/>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7F7F"/>
              </a:buClr>
              <a:buSzPts val="2000"/>
              <a:buNone/>
              <a:defRPr b="1" sz="2000">
                <a:solidFill>
                  <a:srgbClr val="7F7F7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22"/>
          <p:cNvPicPr preferRelativeResize="0"/>
          <p:nvPr/>
        </p:nvPicPr>
        <p:blipFill rotWithShape="1">
          <a:blip r:embed="rId3">
            <a:alphaModFix/>
          </a:blip>
          <a:srcRect b="0" l="0" r="0" t="0"/>
          <a:stretch/>
        </p:blipFill>
        <p:spPr>
          <a:xfrm>
            <a:off x="9723331" y="424517"/>
            <a:ext cx="2035954" cy="725055"/>
          </a:xfrm>
          <a:prstGeom prst="rect">
            <a:avLst/>
          </a:prstGeom>
          <a:noFill/>
          <a:ln>
            <a:noFill/>
          </a:ln>
        </p:spPr>
      </p:pic>
      <p:grpSp>
        <p:nvGrpSpPr>
          <p:cNvPr id="38" name="Google Shape;38;p22"/>
          <p:cNvGrpSpPr/>
          <p:nvPr/>
        </p:nvGrpSpPr>
        <p:grpSpPr>
          <a:xfrm>
            <a:off x="5424917" y="3799886"/>
            <a:ext cx="1347954" cy="141454"/>
            <a:chOff x="5424917" y="3799886"/>
            <a:chExt cx="1347954" cy="141454"/>
          </a:xfrm>
        </p:grpSpPr>
        <p:sp>
          <p:nvSpPr>
            <p:cNvPr id="39" name="Google Shape;39;p22"/>
            <p:cNvSpPr/>
            <p:nvPr/>
          </p:nvSpPr>
          <p:spPr>
            <a:xfrm>
              <a:off x="6631417" y="3799886"/>
              <a:ext cx="141454" cy="141454"/>
            </a:xfrm>
            <a:prstGeom prst="ellipse">
              <a:avLst/>
            </a:prstGeom>
            <a:solidFill>
              <a:srgbClr val="D3D3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0" name="Google Shape;40;p22"/>
            <p:cNvSpPr/>
            <p:nvPr/>
          </p:nvSpPr>
          <p:spPr>
            <a:xfrm>
              <a:off x="6390117" y="3799886"/>
              <a:ext cx="141454" cy="141454"/>
            </a:xfrm>
            <a:prstGeom prst="ellipse">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1" name="Google Shape;41;p22"/>
            <p:cNvSpPr/>
            <p:nvPr/>
          </p:nvSpPr>
          <p:spPr>
            <a:xfrm>
              <a:off x="6148817" y="3799886"/>
              <a:ext cx="141454" cy="141454"/>
            </a:xfrm>
            <a:prstGeom prst="ellipse">
              <a:avLst/>
            </a:prstGeom>
            <a:solidFill>
              <a:srgbClr val="AEAE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2" name="Google Shape;42;p22"/>
            <p:cNvSpPr/>
            <p:nvPr/>
          </p:nvSpPr>
          <p:spPr>
            <a:xfrm>
              <a:off x="5907517" y="3799886"/>
              <a:ext cx="141454" cy="141454"/>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3" name="Google Shape;43;p22"/>
            <p:cNvSpPr/>
            <p:nvPr/>
          </p:nvSpPr>
          <p:spPr>
            <a:xfrm>
              <a:off x="5666217" y="3799886"/>
              <a:ext cx="141454" cy="141454"/>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44" name="Google Shape;44;p22"/>
            <p:cNvSpPr/>
            <p:nvPr/>
          </p:nvSpPr>
          <p:spPr>
            <a:xfrm>
              <a:off x="5424917" y="3799886"/>
              <a:ext cx="141454" cy="141454"/>
            </a:xfrm>
            <a:prstGeom prst="ellipse">
              <a:avLst/>
            </a:prstGeom>
            <a:solidFill>
              <a:srgbClr val="6F6F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Contents">
  <p:cSld name="01_Contents">
    <p:spTree>
      <p:nvGrpSpPr>
        <p:cNvPr id="45" name="Shape 45"/>
        <p:cNvGrpSpPr/>
        <p:nvPr/>
      </p:nvGrpSpPr>
      <p:grpSpPr>
        <a:xfrm>
          <a:off x="0" y="0"/>
          <a:ext cx="0" cy="0"/>
          <a:chOff x="0" y="0"/>
          <a:chExt cx="0" cy="0"/>
        </a:xfrm>
      </p:grpSpPr>
      <p:pic>
        <p:nvPicPr>
          <p:cNvPr id="46" name="Google Shape;46;p23"/>
          <p:cNvPicPr preferRelativeResize="0"/>
          <p:nvPr/>
        </p:nvPicPr>
        <p:blipFill rotWithShape="1">
          <a:blip r:embed="rId2">
            <a:alphaModFix/>
          </a:blip>
          <a:srcRect b="0" l="0" r="0" t="0"/>
          <a:stretch/>
        </p:blipFill>
        <p:spPr>
          <a:xfrm>
            <a:off x="-20782" y="-10391"/>
            <a:ext cx="12192000" cy="6858000"/>
          </a:xfrm>
          <a:prstGeom prst="rect">
            <a:avLst/>
          </a:prstGeom>
          <a:noFill/>
          <a:ln>
            <a:noFill/>
          </a:ln>
        </p:spPr>
      </p:pic>
      <p:sp>
        <p:nvSpPr>
          <p:cNvPr id="47" name="Google Shape;47;p23"/>
          <p:cNvSpPr txBox="1"/>
          <p:nvPr>
            <p:ph type="title"/>
          </p:nvPr>
        </p:nvSpPr>
        <p:spPr>
          <a:xfrm>
            <a:off x="1304845" y="2745436"/>
            <a:ext cx="18539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3"/>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3"/>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pic>
        <p:nvPicPr>
          <p:cNvPr id="51" name="Google Shape;51;p23"/>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52" name="Google Shape;52;p23"/>
          <p:cNvSpPr txBox="1"/>
          <p:nvPr>
            <p:ph idx="1" type="body"/>
          </p:nvPr>
        </p:nvSpPr>
        <p:spPr>
          <a:xfrm>
            <a:off x="3792104" y="1948293"/>
            <a:ext cx="7482032" cy="32527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_Title and Content">
  <p:cSld name="08_Title and Content">
    <p:spTree>
      <p:nvGrpSpPr>
        <p:cNvPr id="53" name="Shape 53"/>
        <p:cNvGrpSpPr/>
        <p:nvPr/>
      </p:nvGrpSpPr>
      <p:grpSpPr>
        <a:xfrm>
          <a:off x="0" y="0"/>
          <a:ext cx="0" cy="0"/>
          <a:chOff x="0" y="0"/>
          <a:chExt cx="0" cy="0"/>
        </a:xfrm>
      </p:grpSpPr>
      <p:pic>
        <p:nvPicPr>
          <p:cNvPr id="54" name="Google Shape;54;p24"/>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55" name="Google Shape;55;p24"/>
          <p:cNvSpPr/>
          <p:nvPr>
            <p:ph idx="2" type="pic"/>
          </p:nvPr>
        </p:nvSpPr>
        <p:spPr>
          <a:xfrm>
            <a:off x="484093" y="1130985"/>
            <a:ext cx="3696097" cy="2284568"/>
          </a:xfrm>
          <a:prstGeom prst="rect">
            <a:avLst/>
          </a:prstGeom>
          <a:noFill/>
          <a:ln>
            <a:noFill/>
          </a:ln>
        </p:spPr>
      </p:sp>
      <p:sp>
        <p:nvSpPr>
          <p:cNvPr id="56" name="Google Shape;56;p24"/>
          <p:cNvSpPr txBox="1"/>
          <p:nvPr>
            <p:ph type="title"/>
          </p:nvPr>
        </p:nvSpPr>
        <p:spPr>
          <a:xfrm>
            <a:off x="2407024" y="3630609"/>
            <a:ext cx="7436223" cy="42326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2400"/>
              <a:buFont typeface="Arial"/>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4"/>
          <p:cNvSpPr txBox="1"/>
          <p:nvPr>
            <p:ph idx="1" type="body"/>
          </p:nvPr>
        </p:nvSpPr>
        <p:spPr>
          <a:xfrm>
            <a:off x="1842247" y="4087906"/>
            <a:ext cx="2810435" cy="14325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24"/>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59" name="Google Shape;59;p24"/>
          <p:cNvSpPr/>
          <p:nvPr>
            <p:ph idx="3" type="pic"/>
          </p:nvPr>
        </p:nvSpPr>
        <p:spPr>
          <a:xfrm>
            <a:off x="4339755" y="1130985"/>
            <a:ext cx="3620069" cy="2284568"/>
          </a:xfrm>
          <a:prstGeom prst="rect">
            <a:avLst/>
          </a:prstGeom>
          <a:noFill/>
          <a:ln>
            <a:noFill/>
          </a:ln>
        </p:spPr>
      </p:sp>
      <p:sp>
        <p:nvSpPr>
          <p:cNvPr id="60" name="Google Shape;60;p24"/>
          <p:cNvSpPr/>
          <p:nvPr>
            <p:ph idx="4" type="pic"/>
          </p:nvPr>
        </p:nvSpPr>
        <p:spPr>
          <a:xfrm>
            <a:off x="8119388" y="1130985"/>
            <a:ext cx="3620069" cy="2284568"/>
          </a:xfrm>
          <a:prstGeom prst="rect">
            <a:avLst/>
          </a:prstGeom>
          <a:noFill/>
          <a:ln>
            <a:noFill/>
          </a:ln>
        </p:spPr>
      </p:sp>
      <p:sp>
        <p:nvSpPr>
          <p:cNvPr id="61" name="Google Shape;61;p24"/>
          <p:cNvSpPr txBox="1"/>
          <p:nvPr>
            <p:ph idx="5" type="body"/>
          </p:nvPr>
        </p:nvSpPr>
        <p:spPr>
          <a:xfrm>
            <a:off x="4703944" y="4087906"/>
            <a:ext cx="2810435" cy="14325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4"/>
          <p:cNvSpPr txBox="1"/>
          <p:nvPr>
            <p:ph idx="6" type="body"/>
          </p:nvPr>
        </p:nvSpPr>
        <p:spPr>
          <a:xfrm>
            <a:off x="7565642" y="4087906"/>
            <a:ext cx="2810435" cy="14325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228600" lvl="3" marL="1828800" algn="l">
              <a:lnSpc>
                <a:spcPct val="90000"/>
              </a:lnSpc>
              <a:spcBef>
                <a:spcPts val="500"/>
              </a:spcBef>
              <a:spcAft>
                <a:spcPts val="0"/>
              </a:spcAft>
              <a:buClr>
                <a:schemeClr val="dk1"/>
              </a:buClr>
              <a:buSzPts val="1800"/>
              <a:buNone/>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4"/>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4"/>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ransition Slide">
  <p:cSld name="01_Transition Slide">
    <p:spTree>
      <p:nvGrpSpPr>
        <p:cNvPr id="66" name="Shape 66"/>
        <p:cNvGrpSpPr/>
        <p:nvPr/>
      </p:nvGrpSpPr>
      <p:grpSpPr>
        <a:xfrm>
          <a:off x="0" y="0"/>
          <a:ext cx="0" cy="0"/>
          <a:chOff x="0" y="0"/>
          <a:chExt cx="0" cy="0"/>
        </a:xfrm>
      </p:grpSpPr>
      <p:pic>
        <p:nvPicPr>
          <p:cNvPr id="67" name="Google Shape;67;p25"/>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68" name="Google Shape;68;p25"/>
          <p:cNvSpPr txBox="1"/>
          <p:nvPr>
            <p:ph type="title"/>
          </p:nvPr>
        </p:nvSpPr>
        <p:spPr>
          <a:xfrm>
            <a:off x="4343937" y="2841113"/>
            <a:ext cx="7179582" cy="78552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9" name="Google Shape;69;p25"/>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end slide">
  <p:cSld name="01_end slide">
    <p:spTree>
      <p:nvGrpSpPr>
        <p:cNvPr id="70" name="Shape 70"/>
        <p:cNvGrpSpPr/>
        <p:nvPr/>
      </p:nvGrpSpPr>
      <p:grpSpPr>
        <a:xfrm>
          <a:off x="0" y="0"/>
          <a:ext cx="0" cy="0"/>
          <a:chOff x="0" y="0"/>
          <a:chExt cx="0" cy="0"/>
        </a:xfrm>
      </p:grpSpPr>
      <p:sp>
        <p:nvSpPr>
          <p:cNvPr id="71" name="Google Shape;71;p26"/>
          <p:cNvSpPr/>
          <p:nvPr/>
        </p:nvSpPr>
        <p:spPr>
          <a:xfrm>
            <a:off x="0" y="1070937"/>
            <a:ext cx="12192000" cy="5787063"/>
          </a:xfrm>
          <a:prstGeom prst="rect">
            <a:avLst/>
          </a:prstGeom>
          <a:solidFill>
            <a:srgbClr val="CCEB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2" name="Google Shape;72;p26"/>
          <p:cNvSpPr txBox="1"/>
          <p:nvPr/>
        </p:nvSpPr>
        <p:spPr>
          <a:xfrm>
            <a:off x="3027328" y="5363522"/>
            <a:ext cx="613734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rgbClr val="0F428C"/>
                </a:solidFill>
                <a:latin typeface="Arial"/>
                <a:ea typeface="Arial"/>
                <a:cs typeface="Arial"/>
                <a:sym typeface="Arial"/>
              </a:rPr>
              <a:t>Mekong Institute</a:t>
            </a:r>
            <a:endParaRPr/>
          </a:p>
          <a:p>
            <a:pPr indent="0" lvl="0" marL="0" marR="0" rtl="0" algn="ctr">
              <a:spcBef>
                <a:spcPts val="0"/>
              </a:spcBef>
              <a:spcAft>
                <a:spcPts val="0"/>
              </a:spcAft>
              <a:buNone/>
            </a:pPr>
            <a:r>
              <a:rPr b="0" i="0" lang="en-US" sz="1200" u="none" cap="none" strike="noStrike">
                <a:solidFill>
                  <a:srgbClr val="0F428C"/>
                </a:solidFill>
                <a:latin typeface="Arial"/>
                <a:ea typeface="Arial"/>
                <a:cs typeface="Arial"/>
                <a:sym typeface="Arial"/>
              </a:rPr>
              <a:t>123 Mittraphap Rd., Muang District, Khon Kaen 40002, THAILAND  </a:t>
            </a:r>
            <a:endParaRPr/>
          </a:p>
          <a:p>
            <a:pPr indent="0" lvl="0" marL="0" marR="0" rtl="0" algn="ctr">
              <a:spcBef>
                <a:spcPts val="0"/>
              </a:spcBef>
              <a:spcAft>
                <a:spcPts val="0"/>
              </a:spcAft>
              <a:buNone/>
            </a:pPr>
            <a:r>
              <a:rPr b="0" i="0" lang="en-US" sz="1200" u="none" cap="none" strike="noStrike">
                <a:solidFill>
                  <a:srgbClr val="0F428C"/>
                </a:solidFill>
                <a:latin typeface="Arial"/>
                <a:ea typeface="Arial"/>
                <a:cs typeface="Arial"/>
                <a:sym typeface="Arial"/>
              </a:rPr>
              <a:t>Tel.  : +66 (0) 4320 2411</a:t>
            </a:r>
            <a:br>
              <a:rPr b="0" i="0" lang="en-US" sz="1200" u="none" cap="none" strike="noStrike">
                <a:solidFill>
                  <a:srgbClr val="0F428C"/>
                </a:solidFill>
                <a:latin typeface="Arial"/>
                <a:ea typeface="Arial"/>
                <a:cs typeface="Arial"/>
                <a:sym typeface="Arial"/>
              </a:rPr>
            </a:br>
            <a:r>
              <a:rPr b="0" i="0" lang="en-US" sz="1200" u="none" cap="none" strike="noStrike">
                <a:solidFill>
                  <a:srgbClr val="0F428C"/>
                </a:solidFill>
                <a:latin typeface="Arial"/>
                <a:ea typeface="Arial"/>
                <a:cs typeface="Arial"/>
                <a:sym typeface="Arial"/>
              </a:rPr>
              <a:t>Fax. : +66 (0) 4320 3656</a:t>
            </a:r>
            <a:br>
              <a:rPr b="0" i="0" lang="en-US" sz="1200" u="none" cap="none" strike="noStrike">
                <a:solidFill>
                  <a:srgbClr val="0F428C"/>
                </a:solidFill>
                <a:latin typeface="Arial"/>
                <a:ea typeface="Arial"/>
                <a:cs typeface="Arial"/>
                <a:sym typeface="Arial"/>
              </a:rPr>
            </a:br>
            <a:r>
              <a:rPr b="0" i="0" lang="en-US" sz="1200" u="none" cap="none" strike="noStrike">
                <a:solidFill>
                  <a:srgbClr val="0F428C"/>
                </a:solidFill>
                <a:latin typeface="Arial"/>
                <a:ea typeface="Arial"/>
                <a:cs typeface="Arial"/>
                <a:sym typeface="Arial"/>
              </a:rPr>
              <a:t>Email : information@mekonginstitute.org</a:t>
            </a:r>
            <a:endParaRPr/>
          </a:p>
        </p:txBody>
      </p:sp>
      <p:sp>
        <p:nvSpPr>
          <p:cNvPr id="73" name="Google Shape;73;p26"/>
          <p:cNvSpPr/>
          <p:nvPr/>
        </p:nvSpPr>
        <p:spPr>
          <a:xfrm>
            <a:off x="0" y="2317"/>
            <a:ext cx="12192000" cy="4105054"/>
          </a:xfrm>
          <a:prstGeom prst="rect">
            <a:avLst/>
          </a:prstGeom>
          <a:solidFill>
            <a:srgbClr val="008C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74" name="Google Shape;74;p26"/>
          <p:cNvPicPr preferRelativeResize="0"/>
          <p:nvPr/>
        </p:nvPicPr>
        <p:blipFill rotWithShape="1">
          <a:blip r:embed="rId2">
            <a:alphaModFix/>
          </a:blip>
          <a:srcRect b="0" l="0" r="0" t="0"/>
          <a:stretch/>
        </p:blipFill>
        <p:spPr>
          <a:xfrm>
            <a:off x="4982557" y="929925"/>
            <a:ext cx="2063702" cy="734937"/>
          </a:xfrm>
          <a:prstGeom prst="rect">
            <a:avLst/>
          </a:prstGeom>
          <a:noFill/>
          <a:ln>
            <a:noFill/>
          </a:ln>
        </p:spPr>
      </p:pic>
      <p:sp>
        <p:nvSpPr>
          <p:cNvPr id="75" name="Google Shape;75;p26"/>
          <p:cNvSpPr txBox="1"/>
          <p:nvPr/>
        </p:nvSpPr>
        <p:spPr>
          <a:xfrm>
            <a:off x="6814937" y="4430766"/>
            <a:ext cx="1454565" cy="276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 Institute</a:t>
            </a:r>
            <a:endParaRPr/>
          </a:p>
        </p:txBody>
      </p:sp>
      <p:sp>
        <p:nvSpPr>
          <p:cNvPr id="76" name="Google Shape;76;p26"/>
          <p:cNvSpPr txBox="1"/>
          <p:nvPr/>
        </p:nvSpPr>
        <p:spPr>
          <a:xfrm>
            <a:off x="4471922" y="4430766"/>
            <a:ext cx="1712969" cy="276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mekonginstitute.org</a:t>
            </a:r>
            <a:endParaRPr b="1" i="0" sz="1200" u="none" cap="none" strike="noStrike">
              <a:solidFill>
                <a:srgbClr val="0F428C"/>
              </a:solidFill>
              <a:latin typeface="Arial"/>
              <a:ea typeface="Arial"/>
              <a:cs typeface="Arial"/>
              <a:sym typeface="Arial"/>
            </a:endParaRPr>
          </a:p>
        </p:txBody>
      </p:sp>
      <p:sp>
        <p:nvSpPr>
          <p:cNvPr id="77" name="Google Shape;77;p26"/>
          <p:cNvSpPr txBox="1"/>
          <p:nvPr/>
        </p:nvSpPr>
        <p:spPr>
          <a:xfrm>
            <a:off x="2300918" y="4430766"/>
            <a:ext cx="1712969" cy="276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mekonginstitute.org</a:t>
            </a:r>
            <a:endParaRPr b="1" i="0" sz="1200" u="none" cap="none" strike="noStrike">
              <a:solidFill>
                <a:srgbClr val="0F428C"/>
              </a:solidFill>
              <a:latin typeface="Arial"/>
              <a:ea typeface="Arial"/>
              <a:cs typeface="Arial"/>
              <a:sym typeface="Arial"/>
            </a:endParaRPr>
          </a:p>
        </p:txBody>
      </p:sp>
      <p:sp>
        <p:nvSpPr>
          <p:cNvPr id="78" name="Google Shape;78;p26"/>
          <p:cNvSpPr txBox="1"/>
          <p:nvPr/>
        </p:nvSpPr>
        <p:spPr>
          <a:xfrm>
            <a:off x="8899549" y="4430766"/>
            <a:ext cx="136608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0F428C"/>
                </a:solidFill>
                <a:latin typeface="Arial"/>
                <a:ea typeface="Arial"/>
                <a:cs typeface="Arial"/>
                <a:sym typeface="Arial"/>
              </a:rPr>
              <a:t>MekongInstitute</a:t>
            </a:r>
            <a:endParaRPr b="1" i="0" sz="1200" u="none" cap="none" strike="noStrike">
              <a:solidFill>
                <a:srgbClr val="0F428C"/>
              </a:solidFill>
              <a:latin typeface="Arial"/>
              <a:ea typeface="Arial"/>
              <a:cs typeface="Arial"/>
              <a:sym typeface="Arial"/>
            </a:endParaRPr>
          </a:p>
        </p:txBody>
      </p:sp>
      <p:grpSp>
        <p:nvGrpSpPr>
          <p:cNvPr id="79" name="Google Shape;79;p26"/>
          <p:cNvGrpSpPr/>
          <p:nvPr/>
        </p:nvGrpSpPr>
        <p:grpSpPr>
          <a:xfrm>
            <a:off x="9216541" y="3801190"/>
            <a:ext cx="538298" cy="538298"/>
            <a:chOff x="9216541" y="3801190"/>
            <a:chExt cx="538298" cy="538298"/>
          </a:xfrm>
        </p:grpSpPr>
        <p:sp>
          <p:nvSpPr>
            <p:cNvPr id="80" name="Google Shape;80;p26"/>
            <p:cNvSpPr/>
            <p:nvPr/>
          </p:nvSpPr>
          <p:spPr>
            <a:xfrm>
              <a:off x="9216541" y="3801190"/>
              <a:ext cx="538298" cy="53829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1" name="Google Shape;81;p26"/>
            <p:cNvPicPr preferRelativeResize="0"/>
            <p:nvPr/>
          </p:nvPicPr>
          <p:blipFill rotWithShape="1">
            <a:blip r:embed="rId3">
              <a:alphaModFix/>
            </a:blip>
            <a:srcRect b="0" l="0" r="0" t="0"/>
            <a:stretch/>
          </p:blipFill>
          <p:spPr>
            <a:xfrm>
              <a:off x="9297866" y="3943599"/>
              <a:ext cx="377762" cy="303354"/>
            </a:xfrm>
            <a:prstGeom prst="rect">
              <a:avLst/>
            </a:prstGeom>
            <a:noFill/>
            <a:ln>
              <a:noFill/>
            </a:ln>
          </p:spPr>
        </p:pic>
      </p:grpSp>
      <p:grpSp>
        <p:nvGrpSpPr>
          <p:cNvPr id="82" name="Google Shape;82;p26"/>
          <p:cNvGrpSpPr/>
          <p:nvPr/>
        </p:nvGrpSpPr>
        <p:grpSpPr>
          <a:xfrm>
            <a:off x="5050812" y="3801896"/>
            <a:ext cx="538038" cy="531425"/>
            <a:chOff x="5050812" y="3801896"/>
            <a:chExt cx="538038" cy="531425"/>
          </a:xfrm>
        </p:grpSpPr>
        <p:sp>
          <p:nvSpPr>
            <p:cNvPr id="83" name="Google Shape;83;p26"/>
            <p:cNvSpPr/>
            <p:nvPr/>
          </p:nvSpPr>
          <p:spPr>
            <a:xfrm>
              <a:off x="5050812" y="3801896"/>
              <a:ext cx="538038" cy="5314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4" name="Google Shape;84;p26"/>
            <p:cNvPicPr preferRelativeResize="0"/>
            <p:nvPr/>
          </p:nvPicPr>
          <p:blipFill rotWithShape="1">
            <a:blip r:embed="rId4">
              <a:alphaModFix/>
            </a:blip>
            <a:srcRect b="0" l="0" r="0" t="0"/>
            <a:stretch/>
          </p:blipFill>
          <p:spPr>
            <a:xfrm>
              <a:off x="5076302" y="3830755"/>
              <a:ext cx="485967" cy="501154"/>
            </a:xfrm>
            <a:prstGeom prst="rect">
              <a:avLst/>
            </a:prstGeom>
            <a:noFill/>
            <a:ln>
              <a:noFill/>
            </a:ln>
          </p:spPr>
        </p:pic>
      </p:grpSp>
      <p:grpSp>
        <p:nvGrpSpPr>
          <p:cNvPr id="85" name="Google Shape;85;p26"/>
          <p:cNvGrpSpPr/>
          <p:nvPr/>
        </p:nvGrpSpPr>
        <p:grpSpPr>
          <a:xfrm>
            <a:off x="2834970" y="3801451"/>
            <a:ext cx="538037" cy="538037"/>
            <a:chOff x="2834970" y="3801451"/>
            <a:chExt cx="538037" cy="538037"/>
          </a:xfrm>
        </p:grpSpPr>
        <p:sp>
          <p:nvSpPr>
            <p:cNvPr id="86" name="Google Shape;86;p26"/>
            <p:cNvSpPr/>
            <p:nvPr/>
          </p:nvSpPr>
          <p:spPr>
            <a:xfrm>
              <a:off x="2834970" y="3801451"/>
              <a:ext cx="538037" cy="53803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7" name="Google Shape;87;p26"/>
            <p:cNvPicPr preferRelativeResize="0"/>
            <p:nvPr/>
          </p:nvPicPr>
          <p:blipFill rotWithShape="1">
            <a:blip r:embed="rId5">
              <a:alphaModFix/>
            </a:blip>
            <a:srcRect b="0" l="0" r="0" t="0"/>
            <a:stretch/>
          </p:blipFill>
          <p:spPr>
            <a:xfrm>
              <a:off x="2873590" y="3829303"/>
              <a:ext cx="460795" cy="475197"/>
            </a:xfrm>
            <a:prstGeom prst="rect">
              <a:avLst/>
            </a:prstGeom>
            <a:noFill/>
            <a:ln>
              <a:noFill/>
            </a:ln>
          </p:spPr>
        </p:pic>
      </p:grpSp>
      <p:grpSp>
        <p:nvGrpSpPr>
          <p:cNvPr id="88" name="Google Shape;88;p26"/>
          <p:cNvGrpSpPr/>
          <p:nvPr/>
        </p:nvGrpSpPr>
        <p:grpSpPr>
          <a:xfrm>
            <a:off x="7285078" y="3801190"/>
            <a:ext cx="538038" cy="531425"/>
            <a:chOff x="7285078" y="3801190"/>
            <a:chExt cx="538038" cy="531425"/>
          </a:xfrm>
        </p:grpSpPr>
        <p:sp>
          <p:nvSpPr>
            <p:cNvPr id="89" name="Google Shape;89;p26"/>
            <p:cNvSpPr/>
            <p:nvPr/>
          </p:nvSpPr>
          <p:spPr>
            <a:xfrm>
              <a:off x="7285078" y="3801190"/>
              <a:ext cx="538038" cy="531425"/>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90" name="Google Shape;90;p26"/>
            <p:cNvPicPr preferRelativeResize="0"/>
            <p:nvPr/>
          </p:nvPicPr>
          <p:blipFill rotWithShape="1">
            <a:blip r:embed="rId6">
              <a:alphaModFix/>
            </a:blip>
            <a:srcRect b="0" l="0" r="0" t="0"/>
            <a:stretch/>
          </p:blipFill>
          <p:spPr>
            <a:xfrm>
              <a:off x="7307316" y="3820122"/>
              <a:ext cx="493562" cy="493562"/>
            </a:xfrm>
            <a:prstGeom prst="rect">
              <a:avLst/>
            </a:prstGeom>
            <a:noFill/>
            <a:ln>
              <a:noFill/>
            </a:ln>
          </p:spPr>
        </p:pic>
      </p:grpSp>
      <p:sp>
        <p:nvSpPr>
          <p:cNvPr id="91" name="Google Shape;91;p26"/>
          <p:cNvSpPr txBox="1"/>
          <p:nvPr>
            <p:ph type="title"/>
          </p:nvPr>
        </p:nvSpPr>
        <p:spPr>
          <a:xfrm>
            <a:off x="3269620" y="2320620"/>
            <a:ext cx="6183687" cy="89953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_Contents">
  <p:cSld name="02_Contents">
    <p:spTree>
      <p:nvGrpSpPr>
        <p:cNvPr id="92" name="Shape 92"/>
        <p:cNvGrpSpPr/>
        <p:nvPr/>
      </p:nvGrpSpPr>
      <p:grpSpPr>
        <a:xfrm>
          <a:off x="0" y="0"/>
          <a:ext cx="0" cy="0"/>
          <a:chOff x="0" y="0"/>
          <a:chExt cx="0" cy="0"/>
        </a:xfrm>
      </p:grpSpPr>
      <p:pic>
        <p:nvPicPr>
          <p:cNvPr id="93" name="Google Shape;93;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4" name="Google Shape;94;p27"/>
          <p:cNvSpPr txBox="1"/>
          <p:nvPr>
            <p:ph type="title"/>
          </p:nvPr>
        </p:nvSpPr>
        <p:spPr>
          <a:xfrm>
            <a:off x="1896549" y="1650533"/>
            <a:ext cx="1853991" cy="647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7"/>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pic>
        <p:nvPicPr>
          <p:cNvPr id="98" name="Google Shape;98;p27"/>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99" name="Google Shape;99;p27"/>
          <p:cNvSpPr txBox="1"/>
          <p:nvPr>
            <p:ph idx="1" type="body"/>
          </p:nvPr>
        </p:nvSpPr>
        <p:spPr>
          <a:xfrm>
            <a:off x="1896550" y="2631688"/>
            <a:ext cx="4045056" cy="25757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7"/>
          <p:cNvSpPr txBox="1"/>
          <p:nvPr>
            <p:ph idx="2" type="body"/>
          </p:nvPr>
        </p:nvSpPr>
        <p:spPr>
          <a:xfrm>
            <a:off x="6229559" y="2631688"/>
            <a:ext cx="4045056" cy="25757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and Content" type="obj">
  <p:cSld name="OBJECT">
    <p:spTree>
      <p:nvGrpSpPr>
        <p:cNvPr id="101" name="Shape 101"/>
        <p:cNvGrpSpPr/>
        <p:nvPr/>
      </p:nvGrpSpPr>
      <p:grpSpPr>
        <a:xfrm>
          <a:off x="0" y="0"/>
          <a:ext cx="0" cy="0"/>
          <a:chOff x="0" y="0"/>
          <a:chExt cx="0" cy="0"/>
        </a:xfrm>
      </p:grpSpPr>
      <p:pic>
        <p:nvPicPr>
          <p:cNvPr id="102" name="Google Shape;102;p28"/>
          <p:cNvPicPr preferRelativeResize="0"/>
          <p:nvPr/>
        </p:nvPicPr>
        <p:blipFill rotWithShape="1">
          <a:blip r:embed="rId2">
            <a:alphaModFix/>
          </a:blip>
          <a:srcRect b="0" l="0" r="0" t="0"/>
          <a:stretch/>
        </p:blipFill>
        <p:spPr>
          <a:xfrm>
            <a:off x="-10391" y="10391"/>
            <a:ext cx="12192000" cy="6858000"/>
          </a:xfrm>
          <a:prstGeom prst="rect">
            <a:avLst/>
          </a:prstGeom>
          <a:noFill/>
          <a:ln>
            <a:noFill/>
          </a:ln>
        </p:spPr>
      </p:pic>
      <p:sp>
        <p:nvSpPr>
          <p:cNvPr id="103" name="Google Shape;103;p28"/>
          <p:cNvSpPr txBox="1"/>
          <p:nvPr>
            <p:ph type="title"/>
          </p:nvPr>
        </p:nvSpPr>
        <p:spPr>
          <a:xfrm>
            <a:off x="1608880" y="1277937"/>
            <a:ext cx="9097703" cy="62426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3000"/>
              <a:buFont typeface="Arial"/>
              <a:buNone/>
              <a:defRPr b="1"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8"/>
          <p:cNvSpPr txBox="1"/>
          <p:nvPr>
            <p:ph idx="1" type="body"/>
          </p:nvPr>
        </p:nvSpPr>
        <p:spPr>
          <a:xfrm>
            <a:off x="1608881" y="2176041"/>
            <a:ext cx="9097702" cy="30672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28"/>
          <p:cNvPicPr preferRelativeResize="0"/>
          <p:nvPr/>
        </p:nvPicPr>
        <p:blipFill rotWithShape="1">
          <a:blip r:embed="rId3">
            <a:alphaModFix/>
          </a:blip>
          <a:srcRect b="0" l="0" r="0" t="0"/>
          <a:stretch/>
        </p:blipFill>
        <p:spPr>
          <a:xfrm>
            <a:off x="10274615" y="436093"/>
            <a:ext cx="1473094" cy="524606"/>
          </a:xfrm>
          <a:prstGeom prst="rect">
            <a:avLst/>
          </a:prstGeom>
          <a:noFill/>
          <a:ln>
            <a:noFill/>
          </a:ln>
        </p:spPr>
      </p:pic>
      <p:sp>
        <p:nvSpPr>
          <p:cNvPr id="106" name="Google Shape;106;p28"/>
          <p:cNvSpPr txBox="1"/>
          <p:nvPr>
            <p:ph idx="10" type="dt"/>
          </p:nvPr>
        </p:nvSpPr>
        <p:spPr>
          <a:xfrm>
            <a:off x="8743950" y="6188675"/>
            <a:ext cx="126622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8"/>
          <p:cNvSpPr txBox="1"/>
          <p:nvPr>
            <p:ph idx="11" type="ftr"/>
          </p:nvPr>
        </p:nvSpPr>
        <p:spPr>
          <a:xfrm>
            <a:off x="10019334" y="6188675"/>
            <a:ext cx="1892461"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2" type="sldNum"/>
          </p:nvPr>
        </p:nvSpPr>
        <p:spPr>
          <a:xfrm>
            <a:off x="7729539" y="6188675"/>
            <a:ext cx="100220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00679C"/>
                </a:solidFill>
                <a:latin typeface="Arial"/>
                <a:ea typeface="Arial"/>
                <a:cs typeface="Arial"/>
                <a:sym typeface="Arial"/>
              </a:defRPr>
            </a:lvl1pPr>
            <a:lvl2pPr indent="0" lvl="1" marL="0" algn="r">
              <a:spcBef>
                <a:spcPts val="0"/>
              </a:spcBef>
              <a:buNone/>
              <a:defRPr b="0" i="0" sz="1200" u="none" cap="none" strike="noStrike">
                <a:solidFill>
                  <a:srgbClr val="00679C"/>
                </a:solidFill>
                <a:latin typeface="Arial"/>
                <a:ea typeface="Arial"/>
                <a:cs typeface="Arial"/>
                <a:sym typeface="Arial"/>
              </a:defRPr>
            </a:lvl2pPr>
            <a:lvl3pPr indent="0" lvl="2" marL="0" algn="r">
              <a:spcBef>
                <a:spcPts val="0"/>
              </a:spcBef>
              <a:buNone/>
              <a:defRPr b="0" i="0" sz="1200" u="none" cap="none" strike="noStrike">
                <a:solidFill>
                  <a:srgbClr val="00679C"/>
                </a:solidFill>
                <a:latin typeface="Arial"/>
                <a:ea typeface="Arial"/>
                <a:cs typeface="Arial"/>
                <a:sym typeface="Arial"/>
              </a:defRPr>
            </a:lvl3pPr>
            <a:lvl4pPr indent="0" lvl="3" marL="0" algn="r">
              <a:spcBef>
                <a:spcPts val="0"/>
              </a:spcBef>
              <a:buNone/>
              <a:defRPr b="0" i="0" sz="1200" u="none" cap="none" strike="noStrike">
                <a:solidFill>
                  <a:srgbClr val="00679C"/>
                </a:solidFill>
                <a:latin typeface="Arial"/>
                <a:ea typeface="Arial"/>
                <a:cs typeface="Arial"/>
                <a:sym typeface="Arial"/>
              </a:defRPr>
            </a:lvl4pPr>
            <a:lvl5pPr indent="0" lvl="4" marL="0" algn="r">
              <a:spcBef>
                <a:spcPts val="0"/>
              </a:spcBef>
              <a:buNone/>
              <a:defRPr b="0" i="0" sz="1200" u="none" cap="none" strike="noStrike">
                <a:solidFill>
                  <a:srgbClr val="00679C"/>
                </a:solidFill>
                <a:latin typeface="Arial"/>
                <a:ea typeface="Arial"/>
                <a:cs typeface="Arial"/>
                <a:sym typeface="Arial"/>
              </a:defRPr>
            </a:lvl5pPr>
            <a:lvl6pPr indent="0" lvl="5" marL="0" algn="r">
              <a:spcBef>
                <a:spcPts val="0"/>
              </a:spcBef>
              <a:buNone/>
              <a:defRPr b="0" i="0" sz="1200" u="none" cap="none" strike="noStrike">
                <a:solidFill>
                  <a:srgbClr val="00679C"/>
                </a:solidFill>
                <a:latin typeface="Arial"/>
                <a:ea typeface="Arial"/>
                <a:cs typeface="Arial"/>
                <a:sym typeface="Arial"/>
              </a:defRPr>
            </a:lvl6pPr>
            <a:lvl7pPr indent="0" lvl="6" marL="0" algn="r">
              <a:spcBef>
                <a:spcPts val="0"/>
              </a:spcBef>
              <a:buNone/>
              <a:defRPr b="0" i="0" sz="1200" u="none" cap="none" strike="noStrike">
                <a:solidFill>
                  <a:srgbClr val="00679C"/>
                </a:solidFill>
                <a:latin typeface="Arial"/>
                <a:ea typeface="Arial"/>
                <a:cs typeface="Arial"/>
                <a:sym typeface="Arial"/>
              </a:defRPr>
            </a:lvl7pPr>
            <a:lvl8pPr indent="0" lvl="7" marL="0" algn="r">
              <a:spcBef>
                <a:spcPts val="0"/>
              </a:spcBef>
              <a:buNone/>
              <a:defRPr b="0" i="0" sz="1200" u="none" cap="none" strike="noStrike">
                <a:solidFill>
                  <a:srgbClr val="00679C"/>
                </a:solidFill>
                <a:latin typeface="Arial"/>
                <a:ea typeface="Arial"/>
                <a:cs typeface="Arial"/>
                <a:sym typeface="Arial"/>
              </a:defRPr>
            </a:lvl8pPr>
            <a:lvl9pPr indent="0" lvl="8" marL="0" algn="r">
              <a:spcBef>
                <a:spcPts val="0"/>
              </a:spcBef>
              <a:buNone/>
              <a:defRPr b="0" i="0" sz="1200" u="none" cap="none" strike="noStrike">
                <a:solidFill>
                  <a:srgbClr val="00679C"/>
                </a:solidFill>
                <a:latin typeface="Arial"/>
                <a:ea typeface="Arial"/>
                <a:cs typeface="Arial"/>
                <a:sym typeface="Arial"/>
              </a:defRPr>
            </a:lvl9pPr>
          </a:lstStyle>
          <a:p>
            <a:pPr indent="0" lvl="0" marL="0" rtl="0" algn="r">
              <a:spcBef>
                <a:spcPts val="0"/>
              </a:spcBef>
              <a:spcAft>
                <a:spcPts val="0"/>
              </a:spcAft>
              <a:buNone/>
            </a:pPr>
            <a:r>
              <a:rPr lang="en-US"/>
              <a:t> page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2"/>
              </a:buClr>
              <a:buSzPct val="100000"/>
              <a:buFont typeface="Arial"/>
              <a:buNone/>
            </a:pPr>
            <a:r>
              <a:rPr lang="en-US"/>
              <a:t>Sustainable &amp; Smart Tourism</a:t>
            </a:r>
            <a:endParaRPr/>
          </a:p>
        </p:txBody>
      </p:sp>
      <p:sp>
        <p:nvSpPr>
          <p:cNvPr id="195" name="Google Shape;195;p1"/>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a:t>Organized by Mekong Institute (MI) </a:t>
            </a:r>
            <a:endParaRPr/>
          </a:p>
          <a:p>
            <a:pPr indent="0" lvl="0" marL="0" rtl="0" algn="ctr">
              <a:lnSpc>
                <a:spcPct val="90000"/>
              </a:lnSpc>
              <a:spcBef>
                <a:spcPts val="1000"/>
              </a:spcBef>
              <a:spcAft>
                <a:spcPts val="0"/>
              </a:spcAft>
              <a:buClr>
                <a:schemeClr val="dk1"/>
              </a:buClr>
              <a:buSzPts val="2000"/>
              <a:buNone/>
            </a:pPr>
            <a:r>
              <a:rPr lang="en-US"/>
              <a:t>	Funded by Mekong – Korea Cooperation Fund (MKCF)											</a:t>
            </a:r>
            <a:endParaRPr/>
          </a:p>
          <a:p>
            <a:pPr indent="0" lvl="0" marL="0" rtl="0" algn="ctr">
              <a:lnSpc>
                <a:spcPct val="90000"/>
              </a:lnSpc>
              <a:spcBef>
                <a:spcPts val="1000"/>
              </a:spcBef>
              <a:spcAft>
                <a:spcPts val="0"/>
              </a:spcAft>
              <a:buClr>
                <a:schemeClr val="dk1"/>
              </a:buClr>
              <a:buSzPts val="2000"/>
              <a:buNone/>
            </a:pPr>
            <a:r>
              <a:rPr lang="en-US"/>
              <a:t>    November 2023</a:t>
            </a:r>
            <a:endParaRPr/>
          </a:p>
        </p:txBody>
      </p:sp>
      <p:sp>
        <p:nvSpPr>
          <p:cNvPr id="196" name="Google Shape;196;p1"/>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F7F7F"/>
              </a:buClr>
              <a:buSzPts val="2000"/>
              <a:buNone/>
            </a:pPr>
            <a:r>
              <a:rPr lang="en-US"/>
              <a:t>Training Program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0"/>
          <p:cNvSpPr txBox="1"/>
          <p:nvPr>
            <p:ph idx="1" type="body"/>
          </p:nvPr>
        </p:nvSpPr>
        <p:spPr>
          <a:xfrm>
            <a:off x="506670" y="1996476"/>
            <a:ext cx="11178659" cy="14325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latin typeface="Arial"/>
                <a:ea typeface="Arial"/>
                <a:cs typeface="Arial"/>
                <a:sym typeface="Arial"/>
              </a:rPr>
              <a:t>Setting a vision is a test of leadership in other ways. </a:t>
            </a:r>
            <a:endParaRPr/>
          </a:p>
          <a:p>
            <a:pPr indent="0" lvl="0" marL="0" rtl="0" algn="l">
              <a:lnSpc>
                <a:spcPct val="90000"/>
              </a:lnSpc>
              <a:spcBef>
                <a:spcPts val="1000"/>
              </a:spcBef>
              <a:spcAft>
                <a:spcPts val="0"/>
              </a:spcAft>
              <a:buClr>
                <a:schemeClr val="dk1"/>
              </a:buClr>
              <a:buSzPts val="2600"/>
              <a:buNone/>
            </a:pPr>
            <a:r>
              <a:rPr lang="en-US" sz="2600">
                <a:latin typeface="Arial"/>
                <a:ea typeface="Arial"/>
                <a:cs typeface="Arial"/>
                <a:sym typeface="Arial"/>
              </a:rPr>
              <a:t>During this part of the process we assess leadership strengths and weaknesses. </a:t>
            </a:r>
            <a:endParaRPr/>
          </a:p>
          <a:p>
            <a:pPr indent="0" lvl="0" marL="0" rtl="0" algn="l">
              <a:lnSpc>
                <a:spcPct val="90000"/>
              </a:lnSpc>
              <a:spcBef>
                <a:spcPts val="1000"/>
              </a:spcBef>
              <a:spcAft>
                <a:spcPts val="0"/>
              </a:spcAft>
              <a:buClr>
                <a:schemeClr val="dk1"/>
              </a:buClr>
              <a:buSzPts val="2600"/>
              <a:buNone/>
            </a:pPr>
            <a:r>
              <a:t/>
            </a:r>
            <a:endParaRPr sz="2600">
              <a:latin typeface="Arial"/>
              <a:ea typeface="Arial"/>
              <a:cs typeface="Arial"/>
              <a:sym typeface="Arial"/>
            </a:endParaRPr>
          </a:p>
        </p:txBody>
      </p:sp>
      <p:sp>
        <p:nvSpPr>
          <p:cNvPr id="281" name="Google Shape;281;p10"/>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82" name="Google Shape;282;p10"/>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83" name="Google Shape;283;p10"/>
          <p:cNvSpPr txBox="1"/>
          <p:nvPr>
            <p:ph type="title"/>
          </p:nvPr>
        </p:nvSpPr>
        <p:spPr>
          <a:xfrm>
            <a:off x="1962659" y="1099586"/>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Destination Leadership</a:t>
            </a:r>
            <a:endParaRPr/>
          </a:p>
        </p:txBody>
      </p:sp>
      <p:pic>
        <p:nvPicPr>
          <p:cNvPr descr="A person standing on a mountain with their arms raised&#10;&#10;Description automatically generated" id="284" name="Google Shape;284;p10"/>
          <p:cNvPicPr preferRelativeResize="0"/>
          <p:nvPr/>
        </p:nvPicPr>
        <p:blipFill rotWithShape="1">
          <a:blip r:embed="rId3">
            <a:alphaModFix/>
          </a:blip>
          <a:srcRect b="0" l="0" r="0" t="0"/>
          <a:stretch/>
        </p:blipFill>
        <p:spPr>
          <a:xfrm>
            <a:off x="5296862" y="3197553"/>
            <a:ext cx="5438340" cy="30600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1"/>
          <p:cNvSpPr txBox="1"/>
          <p:nvPr>
            <p:ph idx="1" type="body"/>
          </p:nvPr>
        </p:nvSpPr>
        <p:spPr>
          <a:xfrm>
            <a:off x="506670" y="2215181"/>
            <a:ext cx="11178659" cy="1432524"/>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US" sz="2600">
                <a:latin typeface="Arial"/>
                <a:ea typeface="Arial"/>
                <a:cs typeface="Arial"/>
                <a:sym typeface="Arial"/>
              </a:rPr>
              <a:t>The visioning phase is critical for establishing the decision-making processes and structures that undergird the rest of the strategic planning process. </a:t>
            </a:r>
            <a:endParaRPr/>
          </a:p>
          <a:p>
            <a:pPr indent="0" lvl="0" marL="0" rtl="0" algn="l">
              <a:lnSpc>
                <a:spcPct val="90000"/>
              </a:lnSpc>
              <a:spcBef>
                <a:spcPts val="1000"/>
              </a:spcBef>
              <a:spcAft>
                <a:spcPts val="0"/>
              </a:spcAft>
              <a:buClr>
                <a:schemeClr val="dk1"/>
              </a:buClr>
              <a:buSzPct val="100000"/>
              <a:buNone/>
            </a:pPr>
            <a:r>
              <a:rPr lang="en-US" sz="2600">
                <a:latin typeface="Arial"/>
                <a:ea typeface="Arial"/>
                <a:cs typeface="Arial"/>
                <a:sym typeface="Arial"/>
              </a:rPr>
              <a:t>Leadership plays a Critical Role.</a:t>
            </a:r>
            <a:endParaRPr/>
          </a:p>
        </p:txBody>
      </p:sp>
      <p:sp>
        <p:nvSpPr>
          <p:cNvPr id="290" name="Google Shape;290;p11"/>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91" name="Google Shape;291;p11"/>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pic>
        <p:nvPicPr>
          <p:cNvPr id="292" name="Google Shape;292;p11"/>
          <p:cNvPicPr preferRelativeResize="0"/>
          <p:nvPr/>
        </p:nvPicPr>
        <p:blipFill rotWithShape="1">
          <a:blip r:embed="rId3">
            <a:alphaModFix/>
          </a:blip>
          <a:srcRect b="0" l="0" r="0" t="0"/>
          <a:stretch/>
        </p:blipFill>
        <p:spPr>
          <a:xfrm>
            <a:off x="5800377" y="3319698"/>
            <a:ext cx="4565731" cy="3043821"/>
          </a:xfrm>
          <a:prstGeom prst="rect">
            <a:avLst/>
          </a:prstGeom>
          <a:noFill/>
          <a:ln>
            <a:noFill/>
          </a:ln>
        </p:spPr>
      </p:pic>
      <p:sp>
        <p:nvSpPr>
          <p:cNvPr id="293" name="Google Shape;293;p11"/>
          <p:cNvSpPr txBox="1"/>
          <p:nvPr/>
        </p:nvSpPr>
        <p:spPr>
          <a:xfrm>
            <a:off x="1842247" y="1397209"/>
            <a:ext cx="7436223" cy="42326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2600"/>
              <a:buFont typeface="Arial"/>
              <a:buNone/>
            </a:pPr>
            <a:r>
              <a:rPr b="1" i="0" lang="en-US" sz="2600" u="none" cap="none" strike="noStrike">
                <a:solidFill>
                  <a:schemeClr val="dk2"/>
                </a:solidFill>
                <a:latin typeface="Arial"/>
                <a:ea typeface="Arial"/>
                <a:cs typeface="Arial"/>
                <a:sym typeface="Arial"/>
              </a:rPr>
              <a:t>Destination Leadership</a:t>
            </a:r>
            <a:endParaRPr b="1" i="0" sz="2600" u="none" cap="none" strike="noStrik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2"/>
          <p:cNvSpPr txBox="1"/>
          <p:nvPr>
            <p:ph idx="1" type="body"/>
          </p:nvPr>
        </p:nvSpPr>
        <p:spPr>
          <a:xfrm>
            <a:off x="331693" y="1888326"/>
            <a:ext cx="11860307" cy="22567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latin typeface="Arial"/>
                <a:ea typeface="Arial"/>
                <a:cs typeface="Arial"/>
                <a:sym typeface="Arial"/>
              </a:rPr>
              <a:t>It’s very common to set a 10-year vision and then want to start implementing it immediately. But even after the vision is set, there’s still a lot of work to be done to establish what exactly the organization intends to do to implement that vision.</a:t>
            </a:r>
            <a:endParaRPr/>
          </a:p>
          <a:p>
            <a:pPr indent="0" lvl="0" marL="0" rtl="0" algn="l">
              <a:lnSpc>
                <a:spcPct val="90000"/>
              </a:lnSpc>
              <a:spcBef>
                <a:spcPts val="1000"/>
              </a:spcBef>
              <a:spcAft>
                <a:spcPts val="0"/>
              </a:spcAft>
              <a:buClr>
                <a:schemeClr val="dk1"/>
              </a:buClr>
              <a:buSzPts val="2600"/>
              <a:buNone/>
            </a:pPr>
            <a:r>
              <a:rPr lang="en-US" sz="2600">
                <a:latin typeface="Arial"/>
                <a:ea typeface="Arial"/>
                <a:cs typeface="Arial"/>
                <a:sym typeface="Arial"/>
              </a:rPr>
              <a:t>Leadership is important for the Implementation Phase</a:t>
            </a:r>
            <a:endParaRPr/>
          </a:p>
        </p:txBody>
      </p:sp>
      <p:sp>
        <p:nvSpPr>
          <p:cNvPr id="299" name="Google Shape;299;p12"/>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300" name="Google Shape;300;p12"/>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01" name="Google Shape;301;p12"/>
          <p:cNvSpPr txBox="1"/>
          <p:nvPr>
            <p:ph type="title"/>
          </p:nvPr>
        </p:nvSpPr>
        <p:spPr>
          <a:xfrm>
            <a:off x="2140827" y="1154761"/>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Destination Leadership</a:t>
            </a:r>
            <a:endParaRPr/>
          </a:p>
        </p:txBody>
      </p:sp>
      <p:pic>
        <p:nvPicPr>
          <p:cNvPr descr="A person walking up stairs&#10;&#10;Description automatically generated" id="302" name="Google Shape;302;p12"/>
          <p:cNvPicPr preferRelativeResize="0"/>
          <p:nvPr/>
        </p:nvPicPr>
        <p:blipFill rotWithShape="1">
          <a:blip r:embed="rId3">
            <a:alphaModFix/>
          </a:blip>
          <a:srcRect b="0" l="0" r="0" t="0"/>
          <a:stretch/>
        </p:blipFill>
        <p:spPr>
          <a:xfrm>
            <a:off x="4489656" y="3606794"/>
            <a:ext cx="4822295" cy="28491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3"/>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308" name="Google Shape;308;p13"/>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09" name="Google Shape;309;p13"/>
          <p:cNvSpPr txBox="1"/>
          <p:nvPr>
            <p:ph type="title"/>
          </p:nvPr>
        </p:nvSpPr>
        <p:spPr>
          <a:xfrm>
            <a:off x="1207766" y="930678"/>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Integrated Governance Structures</a:t>
            </a:r>
            <a:endParaRPr/>
          </a:p>
        </p:txBody>
      </p:sp>
      <p:pic>
        <p:nvPicPr>
          <p:cNvPr descr="A diagram of a company structure&#10;&#10;Description automatically generated" id="310" name="Google Shape;310;p13"/>
          <p:cNvPicPr preferRelativeResize="0"/>
          <p:nvPr/>
        </p:nvPicPr>
        <p:blipFill rotWithShape="1">
          <a:blip r:embed="rId3">
            <a:alphaModFix/>
          </a:blip>
          <a:srcRect b="0" l="0" r="0" t="0"/>
          <a:stretch/>
        </p:blipFill>
        <p:spPr>
          <a:xfrm>
            <a:off x="3514706" y="1462341"/>
            <a:ext cx="8552890" cy="4811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4"/>
          <p:cNvSpPr txBox="1"/>
          <p:nvPr>
            <p:ph idx="1" type="body"/>
          </p:nvPr>
        </p:nvSpPr>
        <p:spPr>
          <a:xfrm>
            <a:off x="165845" y="2429502"/>
            <a:ext cx="11860307" cy="22567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600"/>
              <a:buChar char="•"/>
            </a:pPr>
            <a:r>
              <a:rPr lang="en-US" sz="2600">
                <a:latin typeface="Arial"/>
                <a:ea typeface="Arial"/>
                <a:cs typeface="Arial"/>
                <a:sym typeface="Arial"/>
              </a:rPr>
              <a:t>Understand all stakeholders</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Identify their expected roles</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Design Operational Mechanisms</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Integrate Operational Units</a:t>
            </a:r>
            <a:endParaRPr/>
          </a:p>
          <a:p>
            <a:pPr indent="0" lvl="0" marL="0" rtl="0" algn="l">
              <a:lnSpc>
                <a:spcPct val="90000"/>
              </a:lnSpc>
              <a:spcBef>
                <a:spcPts val="1000"/>
              </a:spcBef>
              <a:spcAft>
                <a:spcPts val="0"/>
              </a:spcAft>
              <a:buClr>
                <a:schemeClr val="dk1"/>
              </a:buClr>
              <a:buSzPts val="2600"/>
              <a:buNone/>
            </a:pPr>
            <a:r>
              <a:t/>
            </a:r>
            <a:endParaRPr sz="2600">
              <a:latin typeface="Arial"/>
              <a:ea typeface="Arial"/>
              <a:cs typeface="Arial"/>
              <a:sym typeface="Arial"/>
            </a:endParaRPr>
          </a:p>
        </p:txBody>
      </p:sp>
      <p:sp>
        <p:nvSpPr>
          <p:cNvPr id="316" name="Google Shape;316;p14"/>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317" name="Google Shape;317;p14"/>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18" name="Google Shape;318;p14"/>
          <p:cNvSpPr txBox="1"/>
          <p:nvPr>
            <p:ph type="title"/>
          </p:nvPr>
        </p:nvSpPr>
        <p:spPr>
          <a:xfrm>
            <a:off x="1954215" y="1005323"/>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Integrated Governance Structures</a:t>
            </a:r>
            <a:endParaRPr/>
          </a:p>
        </p:txBody>
      </p:sp>
      <p:pic>
        <p:nvPicPr>
          <p:cNvPr descr="A person touching a touch screen&#10;&#10;Description automatically generated" id="319" name="Google Shape;319;p14"/>
          <p:cNvPicPr preferRelativeResize="0"/>
          <p:nvPr/>
        </p:nvPicPr>
        <p:blipFill rotWithShape="1">
          <a:blip r:embed="rId3">
            <a:alphaModFix/>
          </a:blip>
          <a:srcRect b="0" l="0" r="0" t="0"/>
          <a:stretch/>
        </p:blipFill>
        <p:spPr>
          <a:xfrm>
            <a:off x="5672326" y="1935030"/>
            <a:ext cx="5971754" cy="39266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5"/>
          <p:cNvSpPr txBox="1"/>
          <p:nvPr>
            <p:ph idx="1" type="body"/>
          </p:nvPr>
        </p:nvSpPr>
        <p:spPr>
          <a:xfrm>
            <a:off x="165846" y="2300601"/>
            <a:ext cx="11860307" cy="22567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600"/>
              <a:buChar char="•"/>
            </a:pPr>
            <a:r>
              <a:rPr lang="en-US" sz="2600">
                <a:latin typeface="Arial"/>
                <a:ea typeface="Arial"/>
                <a:cs typeface="Arial"/>
                <a:sym typeface="Arial"/>
              </a:rPr>
              <a:t>Allocate resources </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Create balanced distribution of authority</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Clarify Decision-Making Processes</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Assign Objectives and Goals</a:t>
            </a:r>
            <a:endParaRPr/>
          </a:p>
          <a:p>
            <a:pPr indent="0" lvl="0" marL="0" rtl="0" algn="l">
              <a:lnSpc>
                <a:spcPct val="90000"/>
              </a:lnSpc>
              <a:spcBef>
                <a:spcPts val="1000"/>
              </a:spcBef>
              <a:spcAft>
                <a:spcPts val="0"/>
              </a:spcAft>
              <a:buClr>
                <a:schemeClr val="dk1"/>
              </a:buClr>
              <a:buSzPts val="2600"/>
              <a:buNone/>
            </a:pPr>
            <a:r>
              <a:t/>
            </a:r>
            <a:endParaRPr sz="2600">
              <a:latin typeface="Arial"/>
              <a:ea typeface="Arial"/>
              <a:cs typeface="Arial"/>
              <a:sym typeface="Arial"/>
            </a:endParaRPr>
          </a:p>
        </p:txBody>
      </p:sp>
      <p:sp>
        <p:nvSpPr>
          <p:cNvPr id="325" name="Google Shape;325;p15"/>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326" name="Google Shape;326;p15"/>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27" name="Google Shape;327;p15"/>
          <p:cNvSpPr txBox="1"/>
          <p:nvPr>
            <p:ph type="title"/>
          </p:nvPr>
        </p:nvSpPr>
        <p:spPr>
          <a:xfrm>
            <a:off x="1954215" y="1005323"/>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Integrated Governance Structures</a:t>
            </a:r>
            <a:endParaRPr/>
          </a:p>
        </p:txBody>
      </p:sp>
      <p:pic>
        <p:nvPicPr>
          <p:cNvPr id="328" name="Google Shape;328;p15"/>
          <p:cNvPicPr preferRelativeResize="0"/>
          <p:nvPr/>
        </p:nvPicPr>
        <p:blipFill rotWithShape="1">
          <a:blip r:embed="rId3">
            <a:alphaModFix/>
          </a:blip>
          <a:srcRect b="0" l="0" r="0" t="0"/>
          <a:stretch/>
        </p:blipFill>
        <p:spPr>
          <a:xfrm>
            <a:off x="6550089" y="2300601"/>
            <a:ext cx="5517663" cy="2896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6"/>
          <p:cNvSpPr txBox="1"/>
          <p:nvPr>
            <p:ph idx="1" type="body"/>
          </p:nvPr>
        </p:nvSpPr>
        <p:spPr>
          <a:xfrm>
            <a:off x="165845" y="2429502"/>
            <a:ext cx="11860307" cy="22567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600"/>
              <a:buChar char="•"/>
            </a:pPr>
            <a:r>
              <a:rPr lang="en-US" sz="2600">
                <a:latin typeface="Arial"/>
                <a:ea typeface="Arial"/>
                <a:cs typeface="Arial"/>
                <a:sym typeface="Arial"/>
              </a:rPr>
              <a:t>Describe the desired outcomes</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Establish monitoring systems</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Evaluate performance</a:t>
            </a:r>
            <a:endParaRPr/>
          </a:p>
          <a:p>
            <a:pPr indent="-228600" lvl="0" marL="228600" rtl="0" algn="l">
              <a:lnSpc>
                <a:spcPct val="90000"/>
              </a:lnSpc>
              <a:spcBef>
                <a:spcPts val="1000"/>
              </a:spcBef>
              <a:spcAft>
                <a:spcPts val="0"/>
              </a:spcAft>
              <a:buClr>
                <a:schemeClr val="dk1"/>
              </a:buClr>
              <a:buSzPts val="2600"/>
              <a:buChar char="•"/>
            </a:pPr>
            <a:r>
              <a:rPr lang="en-US" sz="2600">
                <a:latin typeface="Arial"/>
                <a:ea typeface="Arial"/>
                <a:cs typeface="Arial"/>
                <a:sym typeface="Arial"/>
              </a:rPr>
              <a:t>Identify gaps and Modify</a:t>
            </a:r>
            <a:endParaRPr/>
          </a:p>
          <a:p>
            <a:pPr indent="0" lvl="0" marL="0" rtl="0" algn="l">
              <a:lnSpc>
                <a:spcPct val="90000"/>
              </a:lnSpc>
              <a:spcBef>
                <a:spcPts val="1000"/>
              </a:spcBef>
              <a:spcAft>
                <a:spcPts val="0"/>
              </a:spcAft>
              <a:buClr>
                <a:schemeClr val="dk1"/>
              </a:buClr>
              <a:buSzPts val="2600"/>
              <a:buNone/>
            </a:pPr>
            <a:r>
              <a:t/>
            </a:r>
            <a:endParaRPr sz="2600">
              <a:latin typeface="Arial"/>
              <a:ea typeface="Arial"/>
              <a:cs typeface="Arial"/>
              <a:sym typeface="Arial"/>
            </a:endParaRPr>
          </a:p>
        </p:txBody>
      </p:sp>
      <p:sp>
        <p:nvSpPr>
          <p:cNvPr id="334" name="Google Shape;334;p16"/>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335" name="Google Shape;335;p16"/>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336" name="Google Shape;336;p16"/>
          <p:cNvSpPr txBox="1"/>
          <p:nvPr>
            <p:ph type="title"/>
          </p:nvPr>
        </p:nvSpPr>
        <p:spPr>
          <a:xfrm>
            <a:off x="1954215" y="1005323"/>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Integrated Governance Structures</a:t>
            </a:r>
            <a:endParaRPr/>
          </a:p>
        </p:txBody>
      </p:sp>
      <p:pic>
        <p:nvPicPr>
          <p:cNvPr id="337" name="Google Shape;337;p16"/>
          <p:cNvPicPr preferRelativeResize="0"/>
          <p:nvPr/>
        </p:nvPicPr>
        <p:blipFill rotWithShape="1">
          <a:blip r:embed="rId3">
            <a:alphaModFix/>
          </a:blip>
          <a:srcRect b="0" l="0" r="0" t="0"/>
          <a:stretch/>
        </p:blipFill>
        <p:spPr>
          <a:xfrm>
            <a:off x="6096000" y="2300601"/>
            <a:ext cx="5484448" cy="34970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7"/>
          <p:cNvSpPr txBox="1"/>
          <p:nvPr>
            <p:ph type="title"/>
          </p:nvPr>
        </p:nvSpPr>
        <p:spPr>
          <a:xfrm>
            <a:off x="1800225" y="2841113"/>
            <a:ext cx="9723294" cy="7855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3000"/>
              <a:buFont typeface="Arial"/>
              <a:buNone/>
            </a:pPr>
            <a:r>
              <a:rPr lang="en-US"/>
              <a:t>Discussion about Strategic Leadership</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8"/>
          <p:cNvSpPr txBox="1"/>
          <p:nvPr>
            <p:ph type="title"/>
          </p:nvPr>
        </p:nvSpPr>
        <p:spPr>
          <a:xfrm>
            <a:off x="3004156" y="2284697"/>
            <a:ext cx="6183687" cy="8995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Q &amp; A </a:t>
            </a:r>
            <a:br>
              <a:rPr lang="en-US" sz="3600">
                <a:latin typeface="Arial"/>
                <a:ea typeface="Arial"/>
                <a:cs typeface="Arial"/>
                <a:sym typeface="Arial"/>
              </a:rPr>
            </a:br>
            <a:br>
              <a:rPr lang="en-US" sz="3600">
                <a:latin typeface="Arial"/>
                <a:ea typeface="Arial"/>
                <a:cs typeface="Arial"/>
                <a:sym typeface="Arial"/>
              </a:rPr>
            </a:br>
            <a:r>
              <a:rPr lang="en-US" sz="3600">
                <a:latin typeface="Arial"/>
                <a:ea typeface="Arial"/>
                <a:cs typeface="Arial"/>
                <a:sym typeface="Arial"/>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
          <p:cNvPicPr preferRelativeResize="0"/>
          <p:nvPr/>
        </p:nvPicPr>
        <p:blipFill rotWithShape="1">
          <a:blip r:embed="rId3">
            <a:alphaModFix/>
          </a:blip>
          <a:srcRect b="9471" l="0" r="0" t="9471"/>
          <a:stretch/>
        </p:blipFill>
        <p:spPr>
          <a:xfrm>
            <a:off x="378823" y="336331"/>
            <a:ext cx="11416937" cy="6169572"/>
          </a:xfrm>
          <a:prstGeom prst="rect">
            <a:avLst/>
          </a:prstGeom>
          <a:noFill/>
          <a:ln>
            <a:noFill/>
          </a:ln>
        </p:spPr>
      </p:pic>
      <p:pic>
        <p:nvPicPr>
          <p:cNvPr id="202" name="Google Shape;202;p2"/>
          <p:cNvPicPr preferRelativeResize="0"/>
          <p:nvPr/>
        </p:nvPicPr>
        <p:blipFill rotWithShape="1">
          <a:blip r:embed="rId4">
            <a:alphaModFix/>
          </a:blip>
          <a:srcRect b="0" l="0" r="0" t="0"/>
          <a:stretch/>
        </p:blipFill>
        <p:spPr>
          <a:xfrm>
            <a:off x="-10510" y="3450020"/>
            <a:ext cx="4925870" cy="3429000"/>
          </a:xfrm>
          <a:prstGeom prst="rect">
            <a:avLst/>
          </a:prstGeom>
          <a:noFill/>
          <a:ln>
            <a:noFill/>
          </a:ln>
        </p:spPr>
      </p:pic>
      <p:sp>
        <p:nvSpPr>
          <p:cNvPr id="203" name="Google Shape;203;p2"/>
          <p:cNvSpPr/>
          <p:nvPr/>
        </p:nvSpPr>
        <p:spPr>
          <a:xfrm>
            <a:off x="3132667" y="457784"/>
            <a:ext cx="5926666" cy="5926666"/>
          </a:xfrm>
          <a:prstGeom prst="ellipse">
            <a:avLst/>
          </a:prstGeom>
          <a:solidFill>
            <a:schemeClr val="lt1">
              <a:alpha val="7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2"/>
          <p:cNvSpPr txBox="1"/>
          <p:nvPr>
            <p:ph type="ctrTitle"/>
          </p:nvPr>
        </p:nvSpPr>
        <p:spPr>
          <a:xfrm>
            <a:off x="3645030" y="2378362"/>
            <a:ext cx="4974037" cy="97674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t>Sustainable Tourism Governance &amp; Strategic Planning </a:t>
            </a:r>
            <a:endParaRPr/>
          </a:p>
        </p:txBody>
      </p:sp>
      <p:sp>
        <p:nvSpPr>
          <p:cNvPr id="205" name="Google Shape;205;p2"/>
          <p:cNvSpPr txBox="1"/>
          <p:nvPr>
            <p:ph idx="1" type="subTitle"/>
          </p:nvPr>
        </p:nvSpPr>
        <p:spPr>
          <a:xfrm>
            <a:off x="3645030" y="4820227"/>
            <a:ext cx="4974037" cy="716973"/>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000"/>
              <a:buNone/>
            </a:pPr>
            <a:r>
              <a:rPr lang="en-US"/>
              <a:t>Trainer</a:t>
            </a:r>
            <a:endParaRPr/>
          </a:p>
          <a:p>
            <a:pPr indent="0" lvl="0" marL="0" rtl="0" algn="ctr">
              <a:lnSpc>
                <a:spcPct val="90000"/>
              </a:lnSpc>
              <a:spcBef>
                <a:spcPts val="1000"/>
              </a:spcBef>
              <a:spcAft>
                <a:spcPts val="0"/>
              </a:spcAft>
              <a:buClr>
                <a:schemeClr val="dk1"/>
              </a:buClr>
              <a:buSzPts val="2000"/>
              <a:buNone/>
            </a:pPr>
            <a:r>
              <a:rPr lang="en-US"/>
              <a:t>November 2023</a:t>
            </a:r>
            <a:endParaRPr/>
          </a:p>
        </p:txBody>
      </p:sp>
      <p:sp>
        <p:nvSpPr>
          <p:cNvPr id="206" name="Google Shape;206;p2"/>
          <p:cNvSpPr txBox="1"/>
          <p:nvPr>
            <p:ph idx="2" type="body"/>
          </p:nvPr>
        </p:nvSpPr>
        <p:spPr>
          <a:xfrm>
            <a:off x="3661798" y="3518237"/>
            <a:ext cx="4974037" cy="4984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F7F7F"/>
              </a:buClr>
              <a:buSzPts val="2000"/>
              <a:buNone/>
            </a:pPr>
            <a:r>
              <a:rPr lang="en-US"/>
              <a:t>MODULE 3 </a:t>
            </a:r>
            <a:endParaRPr/>
          </a:p>
        </p:txBody>
      </p:sp>
      <p:grpSp>
        <p:nvGrpSpPr>
          <p:cNvPr id="207" name="Google Shape;207;p2"/>
          <p:cNvGrpSpPr/>
          <p:nvPr/>
        </p:nvGrpSpPr>
        <p:grpSpPr>
          <a:xfrm>
            <a:off x="5424917" y="4326676"/>
            <a:ext cx="1347954" cy="141454"/>
            <a:chOff x="5424917" y="3799886"/>
            <a:chExt cx="1347954" cy="141454"/>
          </a:xfrm>
        </p:grpSpPr>
        <p:sp>
          <p:nvSpPr>
            <p:cNvPr id="208" name="Google Shape;208;p2"/>
            <p:cNvSpPr/>
            <p:nvPr/>
          </p:nvSpPr>
          <p:spPr>
            <a:xfrm>
              <a:off x="6631417" y="3799886"/>
              <a:ext cx="141454" cy="141454"/>
            </a:xfrm>
            <a:prstGeom prst="ellipse">
              <a:avLst/>
            </a:prstGeom>
            <a:solidFill>
              <a:srgbClr val="BCDC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09" name="Google Shape;209;p2"/>
            <p:cNvSpPr/>
            <p:nvPr/>
          </p:nvSpPr>
          <p:spPr>
            <a:xfrm>
              <a:off x="63901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0" name="Google Shape;210;p2"/>
            <p:cNvSpPr/>
            <p:nvPr/>
          </p:nvSpPr>
          <p:spPr>
            <a:xfrm>
              <a:off x="6148817" y="3799886"/>
              <a:ext cx="141454" cy="141454"/>
            </a:xfrm>
            <a:prstGeom prst="ellipse">
              <a:avLst/>
            </a:prstGeom>
            <a:solidFill>
              <a:srgbClr val="73C9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1" name="Google Shape;211;p2"/>
            <p:cNvSpPr/>
            <p:nvPr/>
          </p:nvSpPr>
          <p:spPr>
            <a:xfrm>
              <a:off x="5907517" y="3799886"/>
              <a:ext cx="141454" cy="141454"/>
            </a:xfrm>
            <a:prstGeom prst="ellipse">
              <a:avLst/>
            </a:prstGeom>
            <a:solidFill>
              <a:srgbClr val="008B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2" name="Google Shape;212;p2"/>
            <p:cNvSpPr/>
            <p:nvPr/>
          </p:nvSpPr>
          <p:spPr>
            <a:xfrm>
              <a:off x="5666217" y="3799886"/>
              <a:ext cx="141454" cy="141454"/>
            </a:xfrm>
            <a:prstGeom prst="ellipse">
              <a:avLst/>
            </a:prstGeom>
            <a:solidFill>
              <a:srgbClr val="4E8F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sp>
          <p:nvSpPr>
            <p:cNvPr id="213" name="Google Shape;213;p2"/>
            <p:cNvSpPr/>
            <p:nvPr/>
          </p:nvSpPr>
          <p:spPr>
            <a:xfrm>
              <a:off x="5424917" y="3799886"/>
              <a:ext cx="141454" cy="141454"/>
            </a:xfrm>
            <a:prstGeom prst="ellipse">
              <a:avLst/>
            </a:prstGeom>
            <a:solidFill>
              <a:srgbClr val="01B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BCDCF6"/>
                </a:solidFill>
                <a:latin typeface="Arial"/>
                <a:ea typeface="Arial"/>
                <a:cs typeface="Arial"/>
                <a:sym typeface="Arial"/>
              </a:endParaRPr>
            </a:p>
          </p:txBody>
        </p:sp>
      </p:grpSp>
      <p:pic>
        <p:nvPicPr>
          <p:cNvPr id="214" name="Google Shape;214;p2"/>
          <p:cNvPicPr preferRelativeResize="0"/>
          <p:nvPr/>
        </p:nvPicPr>
        <p:blipFill rotWithShape="1">
          <a:blip r:embed="rId5">
            <a:alphaModFix/>
          </a:blip>
          <a:srcRect b="0" l="0" r="0" t="0"/>
          <a:stretch/>
        </p:blipFill>
        <p:spPr>
          <a:xfrm>
            <a:off x="5130840" y="789124"/>
            <a:ext cx="2035954" cy="7250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
          <p:cNvSpPr txBox="1"/>
          <p:nvPr>
            <p:ph type="ctrTitle"/>
          </p:nvPr>
        </p:nvSpPr>
        <p:spPr>
          <a:xfrm>
            <a:off x="1524000" y="1870362"/>
            <a:ext cx="9144000" cy="9767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Introducing Sustainable Tourism Governance (2)</a:t>
            </a:r>
            <a:endParaRPr/>
          </a:p>
        </p:txBody>
      </p:sp>
      <p:sp>
        <p:nvSpPr>
          <p:cNvPr id="220" name="Google Shape;220;p3"/>
          <p:cNvSpPr txBox="1"/>
          <p:nvPr>
            <p:ph idx="1" type="subTitle"/>
          </p:nvPr>
        </p:nvSpPr>
        <p:spPr>
          <a:xfrm>
            <a:off x="1524000" y="4312227"/>
            <a:ext cx="9144000" cy="13014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a:latin typeface="Arial"/>
                <a:ea typeface="Arial"/>
                <a:cs typeface="Arial"/>
                <a:sym typeface="Arial"/>
              </a:rPr>
              <a:t>Monday</a:t>
            </a:r>
            <a:endParaRPr/>
          </a:p>
        </p:txBody>
      </p:sp>
      <p:sp>
        <p:nvSpPr>
          <p:cNvPr id="221" name="Google Shape;221;p3"/>
          <p:cNvSpPr txBox="1"/>
          <p:nvPr>
            <p:ph idx="2" type="body"/>
          </p:nvPr>
        </p:nvSpPr>
        <p:spPr>
          <a:xfrm>
            <a:off x="1524000" y="2930525"/>
            <a:ext cx="9144000" cy="49847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F7F7F"/>
              </a:buClr>
              <a:buSzPts val="2000"/>
              <a:buNone/>
            </a:pPr>
            <a:r>
              <a:rPr lang="en-US">
                <a:latin typeface="Arial"/>
                <a:ea typeface="Arial"/>
                <a:cs typeface="Arial"/>
                <a:sym typeface="Arial"/>
              </a:rPr>
              <a:t>Session 2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title"/>
          </p:nvPr>
        </p:nvSpPr>
        <p:spPr>
          <a:xfrm>
            <a:off x="1304845" y="2745436"/>
            <a:ext cx="185399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Arial"/>
              <a:buNone/>
            </a:pPr>
            <a:r>
              <a:t/>
            </a:r>
            <a:endParaRPr>
              <a:latin typeface="Arial"/>
              <a:ea typeface="Arial"/>
              <a:cs typeface="Arial"/>
              <a:sym typeface="Arial"/>
            </a:endParaRPr>
          </a:p>
        </p:txBody>
      </p:sp>
      <p:sp>
        <p:nvSpPr>
          <p:cNvPr id="227" name="Google Shape;227;p4"/>
          <p:cNvSpPr txBox="1"/>
          <p:nvPr>
            <p:ph idx="10" type="dt"/>
          </p:nvPr>
        </p:nvSpPr>
        <p:spPr>
          <a:xfrm>
            <a:off x="10075650" y="6256407"/>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28" name="Google Shape;228;p4"/>
          <p:cNvSpPr txBox="1"/>
          <p:nvPr>
            <p:ph idx="12" type="sldNum"/>
          </p:nvPr>
        </p:nvSpPr>
        <p:spPr>
          <a:xfrm>
            <a:off x="10773034" y="6256408"/>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29" name="Google Shape;229;p4"/>
          <p:cNvSpPr txBox="1"/>
          <p:nvPr>
            <p:ph idx="1" type="body"/>
          </p:nvPr>
        </p:nvSpPr>
        <p:spPr>
          <a:xfrm>
            <a:off x="3792104" y="1624907"/>
            <a:ext cx="7482032" cy="3252787"/>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How to Develop a Common Vision</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Aligning different views to ONE Direction</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Destination Leadership</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Integrated Strategies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5"/>
          <p:cNvPicPr preferRelativeResize="0"/>
          <p:nvPr>
            <p:ph idx="2" type="pic"/>
          </p:nvPr>
        </p:nvPicPr>
        <p:blipFill rotWithShape="1">
          <a:blip r:embed="rId3">
            <a:alphaModFix/>
          </a:blip>
          <a:srcRect b="3642" l="0" r="0" t="3642"/>
          <a:stretch/>
        </p:blipFill>
        <p:spPr>
          <a:xfrm>
            <a:off x="484093" y="1670797"/>
            <a:ext cx="4496690" cy="2779417"/>
          </a:xfrm>
          <a:prstGeom prst="rect">
            <a:avLst/>
          </a:prstGeom>
          <a:noFill/>
          <a:ln>
            <a:noFill/>
          </a:ln>
        </p:spPr>
      </p:pic>
      <p:sp>
        <p:nvSpPr>
          <p:cNvPr id="235" name="Google Shape;235;p5"/>
          <p:cNvSpPr txBox="1"/>
          <p:nvPr>
            <p:ph idx="1" type="body"/>
          </p:nvPr>
        </p:nvSpPr>
        <p:spPr>
          <a:xfrm>
            <a:off x="165846" y="5187202"/>
            <a:ext cx="11860307" cy="17123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latin typeface="Arial"/>
                <a:ea typeface="Arial"/>
                <a:cs typeface="Arial"/>
                <a:sym typeface="Arial"/>
              </a:rPr>
              <a:t>As destination organizations globally are increasingly looking inward at stakeholders and residents, they’re addressing what organizational changes are needed to support a shared “social license” for tourism.</a:t>
            </a:r>
            <a:endParaRPr/>
          </a:p>
        </p:txBody>
      </p:sp>
      <p:pic>
        <p:nvPicPr>
          <p:cNvPr id="236" name="Google Shape;236;p5"/>
          <p:cNvPicPr preferRelativeResize="0"/>
          <p:nvPr>
            <p:ph idx="3" type="pic"/>
          </p:nvPr>
        </p:nvPicPr>
        <p:blipFill rotWithShape="1">
          <a:blip r:embed="rId4">
            <a:alphaModFix/>
          </a:blip>
          <a:srcRect b="0" l="167" r="167" t="0"/>
          <a:stretch/>
        </p:blipFill>
        <p:spPr>
          <a:xfrm>
            <a:off x="6511455" y="1670798"/>
            <a:ext cx="4404195" cy="2779417"/>
          </a:xfrm>
          <a:prstGeom prst="rect">
            <a:avLst/>
          </a:prstGeom>
          <a:noFill/>
          <a:ln>
            <a:noFill/>
          </a:ln>
        </p:spPr>
      </p:pic>
      <p:sp>
        <p:nvSpPr>
          <p:cNvPr id="237" name="Google Shape;237;p5"/>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38" name="Google Shape;238;p5"/>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39" name="Google Shape;239;p5"/>
          <p:cNvSpPr txBox="1"/>
          <p:nvPr>
            <p:ph type="title"/>
          </p:nvPr>
        </p:nvSpPr>
        <p:spPr>
          <a:xfrm>
            <a:off x="1864261" y="940009"/>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latin typeface="Arial"/>
                <a:ea typeface="Arial"/>
                <a:cs typeface="Arial"/>
                <a:sym typeface="Arial"/>
              </a:rPr>
              <a:t>How to Develop a common Vision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6"/>
          <p:cNvPicPr preferRelativeResize="0"/>
          <p:nvPr>
            <p:ph idx="2" type="pic"/>
          </p:nvPr>
        </p:nvPicPr>
        <p:blipFill rotWithShape="1">
          <a:blip r:embed="rId3">
            <a:alphaModFix/>
          </a:blip>
          <a:srcRect b="0" l="1551" r="1551" t="0"/>
          <a:stretch/>
        </p:blipFill>
        <p:spPr>
          <a:xfrm>
            <a:off x="898431" y="1952019"/>
            <a:ext cx="4293543" cy="2653851"/>
          </a:xfrm>
          <a:prstGeom prst="rect">
            <a:avLst/>
          </a:prstGeom>
          <a:noFill/>
          <a:ln>
            <a:noFill/>
          </a:ln>
        </p:spPr>
      </p:pic>
      <p:sp>
        <p:nvSpPr>
          <p:cNvPr id="245" name="Google Shape;245;p6"/>
          <p:cNvSpPr txBox="1"/>
          <p:nvPr>
            <p:ph idx="1" type="body"/>
          </p:nvPr>
        </p:nvSpPr>
        <p:spPr>
          <a:xfrm>
            <a:off x="165846" y="4698672"/>
            <a:ext cx="11860307" cy="21593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latin typeface="Arial"/>
                <a:ea typeface="Arial"/>
                <a:cs typeface="Arial"/>
                <a:sym typeface="Arial"/>
              </a:rPr>
              <a:t>Organizations sometimes have to navigate very opinionated stakeholders, who are clamoring for change (or even to stay the same!). This brings us to the first reluctant behavior that can emerge during the visioning phase: feeling threatened by strong, even contrarian opinions, even going so far as to avoid them by excluding certain people from the visioning process.</a:t>
            </a:r>
            <a:endParaRPr/>
          </a:p>
        </p:txBody>
      </p:sp>
      <p:pic>
        <p:nvPicPr>
          <p:cNvPr id="246" name="Google Shape;246;p6"/>
          <p:cNvPicPr preferRelativeResize="0"/>
          <p:nvPr>
            <p:ph idx="3" type="pic"/>
          </p:nvPr>
        </p:nvPicPr>
        <p:blipFill rotWithShape="1">
          <a:blip r:embed="rId4">
            <a:alphaModFix/>
          </a:blip>
          <a:srcRect b="0" l="482" r="481" t="0"/>
          <a:stretch/>
        </p:blipFill>
        <p:spPr>
          <a:xfrm>
            <a:off x="6095999" y="1871203"/>
            <a:ext cx="4461345" cy="2815484"/>
          </a:xfrm>
          <a:prstGeom prst="rect">
            <a:avLst/>
          </a:prstGeom>
          <a:noFill/>
          <a:ln>
            <a:noFill/>
          </a:ln>
        </p:spPr>
      </p:pic>
      <p:sp>
        <p:nvSpPr>
          <p:cNvPr id="247" name="Google Shape;247;p6"/>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48" name="Google Shape;248;p6"/>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49" name="Google Shape;249;p6"/>
          <p:cNvSpPr txBox="1"/>
          <p:nvPr>
            <p:ph type="title"/>
          </p:nvPr>
        </p:nvSpPr>
        <p:spPr>
          <a:xfrm>
            <a:off x="1842247" y="961317"/>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latin typeface="Arial"/>
                <a:ea typeface="Arial"/>
                <a:cs typeface="Arial"/>
                <a:sym typeface="Arial"/>
              </a:rPr>
              <a:t>How to Develop a common Vision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7"/>
          <p:cNvSpPr txBox="1"/>
          <p:nvPr>
            <p:ph idx="1" type="body"/>
          </p:nvPr>
        </p:nvSpPr>
        <p:spPr>
          <a:xfrm>
            <a:off x="331693" y="1737113"/>
            <a:ext cx="11860307" cy="14325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latin typeface="Arial"/>
                <a:ea typeface="Arial"/>
                <a:cs typeface="Arial"/>
                <a:sym typeface="Arial"/>
              </a:rPr>
              <a:t>Sometimes you need to change mindsets and world view</a:t>
            </a:r>
            <a:endParaRPr/>
          </a:p>
          <a:p>
            <a:pPr indent="0" lvl="0" marL="0" rtl="0" algn="l">
              <a:lnSpc>
                <a:spcPct val="90000"/>
              </a:lnSpc>
              <a:spcBef>
                <a:spcPts val="1000"/>
              </a:spcBef>
              <a:spcAft>
                <a:spcPts val="0"/>
              </a:spcAft>
              <a:buClr>
                <a:schemeClr val="dk1"/>
              </a:buClr>
              <a:buSzPts val="2600"/>
              <a:buNone/>
            </a:pPr>
            <a:r>
              <a:rPr lang="en-US" sz="2600">
                <a:latin typeface="Arial"/>
                <a:ea typeface="Arial"/>
                <a:cs typeface="Arial"/>
                <a:sym typeface="Arial"/>
              </a:rPr>
              <a:t>From SMALL to BIG – From INDIVIDUAL to HOLISTIC</a:t>
            </a:r>
            <a:endParaRPr/>
          </a:p>
        </p:txBody>
      </p:sp>
      <p:sp>
        <p:nvSpPr>
          <p:cNvPr id="255" name="Google Shape;255;p7"/>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56" name="Google Shape;256;p7"/>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57" name="Google Shape;257;p7"/>
          <p:cNvSpPr txBox="1"/>
          <p:nvPr>
            <p:ph type="title"/>
          </p:nvPr>
        </p:nvSpPr>
        <p:spPr>
          <a:xfrm>
            <a:off x="1827960" y="911434"/>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latin typeface="Arial"/>
                <a:ea typeface="Arial"/>
                <a:cs typeface="Arial"/>
                <a:sym typeface="Arial"/>
              </a:rPr>
              <a:t>Align Different Views to ONE Direction</a:t>
            </a:r>
            <a:endParaRPr/>
          </a:p>
        </p:txBody>
      </p:sp>
      <p:pic>
        <p:nvPicPr>
          <p:cNvPr id="258" name="Google Shape;258;p7"/>
          <p:cNvPicPr preferRelativeResize="0"/>
          <p:nvPr/>
        </p:nvPicPr>
        <p:blipFill rotWithShape="1">
          <a:blip r:embed="rId3">
            <a:alphaModFix/>
          </a:blip>
          <a:srcRect b="0" l="0" r="0" t="0"/>
          <a:stretch/>
        </p:blipFill>
        <p:spPr>
          <a:xfrm>
            <a:off x="3857625" y="2871042"/>
            <a:ext cx="6244467" cy="30674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8"/>
          <p:cNvSpPr txBox="1"/>
          <p:nvPr>
            <p:ph idx="1" type="body"/>
          </p:nvPr>
        </p:nvSpPr>
        <p:spPr>
          <a:xfrm>
            <a:off x="331693" y="1737113"/>
            <a:ext cx="11860307" cy="14325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latin typeface="Arial"/>
                <a:ea typeface="Arial"/>
                <a:cs typeface="Arial"/>
                <a:sym typeface="Arial"/>
              </a:rPr>
              <a:t>Some higher, ethical values are stronger that individual needs and wants.</a:t>
            </a:r>
            <a:endParaRPr/>
          </a:p>
          <a:p>
            <a:pPr indent="0" lvl="0" marL="0" rtl="0" algn="l">
              <a:lnSpc>
                <a:spcPct val="90000"/>
              </a:lnSpc>
              <a:spcBef>
                <a:spcPts val="1000"/>
              </a:spcBef>
              <a:spcAft>
                <a:spcPts val="0"/>
              </a:spcAft>
              <a:buClr>
                <a:schemeClr val="dk1"/>
              </a:buClr>
              <a:buSzPts val="2600"/>
              <a:buNone/>
            </a:pPr>
            <a:r>
              <a:rPr lang="en-US" sz="2600">
                <a:latin typeface="Arial"/>
                <a:ea typeface="Arial"/>
                <a:cs typeface="Arial"/>
                <a:sym typeface="Arial"/>
              </a:rPr>
              <a:t>Promote shared benefits – Not Individual Benefits</a:t>
            </a:r>
            <a:endParaRPr/>
          </a:p>
          <a:p>
            <a:pPr indent="0" lvl="0" marL="0" rtl="0" algn="l">
              <a:lnSpc>
                <a:spcPct val="90000"/>
              </a:lnSpc>
              <a:spcBef>
                <a:spcPts val="1000"/>
              </a:spcBef>
              <a:spcAft>
                <a:spcPts val="0"/>
              </a:spcAft>
              <a:buClr>
                <a:schemeClr val="dk1"/>
              </a:buClr>
              <a:buSzPts val="2600"/>
              <a:buNone/>
            </a:pPr>
            <a:r>
              <a:t/>
            </a:r>
            <a:endParaRPr sz="2600">
              <a:latin typeface="Arial"/>
              <a:ea typeface="Arial"/>
              <a:cs typeface="Arial"/>
              <a:sym typeface="Arial"/>
            </a:endParaRPr>
          </a:p>
        </p:txBody>
      </p:sp>
      <p:sp>
        <p:nvSpPr>
          <p:cNvPr id="264" name="Google Shape;264;p8"/>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65" name="Google Shape;265;p8"/>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66" name="Google Shape;266;p8"/>
          <p:cNvSpPr txBox="1"/>
          <p:nvPr>
            <p:ph type="title"/>
          </p:nvPr>
        </p:nvSpPr>
        <p:spPr>
          <a:xfrm>
            <a:off x="1827960" y="911434"/>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400"/>
              <a:buFont typeface="Arial"/>
              <a:buNone/>
            </a:pPr>
            <a:r>
              <a:rPr lang="en-US">
                <a:latin typeface="Arial"/>
                <a:ea typeface="Arial"/>
                <a:cs typeface="Arial"/>
                <a:sym typeface="Arial"/>
              </a:rPr>
              <a:t>Align Different Views to ONE Direction</a:t>
            </a:r>
            <a:endParaRPr/>
          </a:p>
        </p:txBody>
      </p:sp>
      <p:pic>
        <p:nvPicPr>
          <p:cNvPr id="267" name="Google Shape;267;p8"/>
          <p:cNvPicPr preferRelativeResize="0"/>
          <p:nvPr/>
        </p:nvPicPr>
        <p:blipFill rotWithShape="1">
          <a:blip r:embed="rId3">
            <a:alphaModFix/>
          </a:blip>
          <a:srcRect b="0" l="0" r="0" t="0"/>
          <a:stretch/>
        </p:blipFill>
        <p:spPr>
          <a:xfrm>
            <a:off x="3478395" y="3147550"/>
            <a:ext cx="7256807" cy="31100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9"/>
          <p:cNvSpPr txBox="1"/>
          <p:nvPr>
            <p:ph idx="10" type="dt"/>
          </p:nvPr>
        </p:nvSpPr>
        <p:spPr>
          <a:xfrm>
            <a:off x="10102092" y="6265476"/>
            <a:ext cx="126622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800"/>
              <a:t>21 October 2023</a:t>
            </a:r>
            <a:endParaRPr/>
          </a:p>
        </p:txBody>
      </p:sp>
      <p:sp>
        <p:nvSpPr>
          <p:cNvPr id="273" name="Google Shape;273;p9"/>
          <p:cNvSpPr txBox="1"/>
          <p:nvPr>
            <p:ph idx="12" type="sldNum"/>
          </p:nvPr>
        </p:nvSpPr>
        <p:spPr>
          <a:xfrm>
            <a:off x="10786004" y="6273342"/>
            <a:ext cx="100220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800">
                <a:solidFill>
                  <a:srgbClr val="949494"/>
                </a:solidFill>
              </a:rPr>
              <a:t> page </a:t>
            </a:r>
            <a:fld id="{00000000-1234-1234-1234-123412341234}" type="slidenum">
              <a:rPr lang="en-US" sz="800">
                <a:solidFill>
                  <a:srgbClr val="949494"/>
                </a:solidFill>
              </a:rPr>
              <a:t>‹#›</a:t>
            </a:fld>
            <a:endParaRPr sz="800">
              <a:solidFill>
                <a:srgbClr val="949494"/>
              </a:solidFill>
            </a:endParaRPr>
          </a:p>
        </p:txBody>
      </p:sp>
      <p:sp>
        <p:nvSpPr>
          <p:cNvPr id="274" name="Google Shape;274;p9"/>
          <p:cNvSpPr txBox="1"/>
          <p:nvPr>
            <p:ph type="title"/>
          </p:nvPr>
        </p:nvSpPr>
        <p:spPr>
          <a:xfrm>
            <a:off x="2103504" y="1023984"/>
            <a:ext cx="7436223" cy="42326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2600"/>
              <a:buFont typeface="Arial"/>
              <a:buNone/>
            </a:pPr>
            <a:r>
              <a:rPr lang="en-US" sz="2600">
                <a:latin typeface="Arial"/>
                <a:ea typeface="Arial"/>
                <a:cs typeface="Arial"/>
                <a:sym typeface="Arial"/>
              </a:rPr>
              <a:t>Destination Leadership</a:t>
            </a:r>
            <a:endParaRPr/>
          </a:p>
        </p:txBody>
      </p:sp>
      <p:pic>
        <p:nvPicPr>
          <p:cNvPr descr="A road with a desert landscape&#10;&#10;Description automatically generated with medium confidence" id="275" name="Google Shape;275;p9"/>
          <p:cNvPicPr preferRelativeResize="0"/>
          <p:nvPr/>
        </p:nvPicPr>
        <p:blipFill rotWithShape="1">
          <a:blip r:embed="rId3">
            <a:alphaModFix/>
          </a:blip>
          <a:srcRect b="0" l="0" r="0" t="0"/>
          <a:stretch/>
        </p:blipFill>
        <p:spPr>
          <a:xfrm>
            <a:off x="1628985" y="1739196"/>
            <a:ext cx="8385259" cy="47167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2023-02-25T10:22:15Z</dcterms:created>
  <dc:creator>Microsoft Office User</dc:creator>
</cp:coreProperties>
</file>